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6" r:id="rId2"/>
    <p:sldId id="275" r:id="rId3"/>
    <p:sldId id="274" r:id="rId4"/>
    <p:sldId id="256" r:id="rId5"/>
    <p:sldId id="258" r:id="rId6"/>
    <p:sldId id="259" r:id="rId7"/>
    <p:sldId id="260" r:id="rId8"/>
    <p:sldId id="261" r:id="rId9"/>
    <p:sldId id="262" r:id="rId10"/>
    <p:sldId id="265" r:id="rId11"/>
    <p:sldId id="264" r:id="rId12"/>
    <p:sldId id="266" r:id="rId13"/>
    <p:sldId id="267" r:id="rId14"/>
    <p:sldId id="268" r:id="rId15"/>
    <p:sldId id="269" r:id="rId16"/>
    <p:sldId id="270" r:id="rId17"/>
    <p:sldId id="271" r:id="rId18"/>
    <p:sldId id="272" r:id="rId19"/>
    <p:sldId id="273" r:id="rId20"/>
    <p:sldId id="257" r:id="rId21"/>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9680"/>
    <a:srgbClr val="1F352E"/>
    <a:srgbClr val="596E5B"/>
    <a:srgbClr val="FEF4E3"/>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Kiểu Trung bình 2 - Màu chủ đề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40" d="100"/>
          <a:sy n="40" d="100"/>
        </p:scale>
        <p:origin x="3972" y="17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jpeg>
</file>

<file path=ppt/media/image14.png>
</file>

<file path=ppt/media/image15.jpeg>
</file>

<file path=ppt/media/image16.jpeg>
</file>

<file path=ppt/media/image17.png>
</file>

<file path=ppt/media/image18.jpeg>
</file>

<file path=ppt/media/image19.jpeg>
</file>

<file path=ppt/media/image2.png>
</file>

<file path=ppt/media/image20.jpeg>
</file>

<file path=ppt/media/image21.png>
</file>

<file path=ppt/media/image22.png>
</file>

<file path=ppt/media/image23.jpeg>
</file>

<file path=ppt/media/image24.jpeg>
</file>

<file path=ppt/media/image3.jpg>
</file>

<file path=ppt/media/image4.pn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ề Bản chiếu">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97676F48-7F74-9AC2-ACFE-670A2F241A76}"/>
              </a:ext>
            </a:extLst>
          </p:cNvPr>
          <p:cNvSpPr>
            <a:spLocks noGrp="1"/>
          </p:cNvSpPr>
          <p:nvPr>
            <p:ph type="ctrTitle"/>
          </p:nvPr>
        </p:nvSpPr>
        <p:spPr>
          <a:xfrm>
            <a:off x="1524000" y="1122363"/>
            <a:ext cx="9144000" cy="2387600"/>
          </a:xfrm>
        </p:spPr>
        <p:txBody>
          <a:bodyPr anchor="b"/>
          <a:lstStyle>
            <a:lvl1pPr algn="ctr">
              <a:defRPr sz="6000"/>
            </a:lvl1pPr>
          </a:lstStyle>
          <a:p>
            <a:r>
              <a:rPr lang="vi-VN"/>
              <a:t>Bấm để sửa kiểu tiêu đề Bản cái</a:t>
            </a:r>
          </a:p>
        </p:txBody>
      </p:sp>
      <p:sp>
        <p:nvSpPr>
          <p:cNvPr id="3" name="Tiêu đề phụ 2">
            <a:extLst>
              <a:ext uri="{FF2B5EF4-FFF2-40B4-BE49-F238E27FC236}">
                <a16:creationId xmlns:a16="http://schemas.microsoft.com/office/drawing/2014/main" id="{2D1491C9-428A-B348-EC52-295E21D110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tiêu đề phụ của Bản cái</a:t>
            </a:r>
          </a:p>
        </p:txBody>
      </p:sp>
      <p:sp>
        <p:nvSpPr>
          <p:cNvPr id="4" name="Chỗ dành sẵn cho Ngày tháng 3">
            <a:extLst>
              <a:ext uri="{FF2B5EF4-FFF2-40B4-BE49-F238E27FC236}">
                <a16:creationId xmlns:a16="http://schemas.microsoft.com/office/drawing/2014/main" id="{AB4F12EF-B566-ED5A-FC12-14685908BBD5}"/>
              </a:ext>
            </a:extLst>
          </p:cNvPr>
          <p:cNvSpPr>
            <a:spLocks noGrp="1"/>
          </p:cNvSpPr>
          <p:nvPr>
            <p:ph type="dt" sz="half" idx="10"/>
          </p:nvPr>
        </p:nvSpPr>
        <p:spPr/>
        <p:txBody>
          <a:bodyPr/>
          <a:lstStyle/>
          <a:p>
            <a:fld id="{8D1F71C6-D1BC-4189-B8BA-83C9671A2340}" type="datetimeFigureOut">
              <a:rPr lang="vi-VN" smtClean="0"/>
              <a:t>12/07/2023</a:t>
            </a:fld>
            <a:endParaRPr lang="vi-VN"/>
          </a:p>
        </p:txBody>
      </p:sp>
      <p:sp>
        <p:nvSpPr>
          <p:cNvPr id="5" name="Chỗ dành sẵn cho Chân trang 4">
            <a:extLst>
              <a:ext uri="{FF2B5EF4-FFF2-40B4-BE49-F238E27FC236}">
                <a16:creationId xmlns:a16="http://schemas.microsoft.com/office/drawing/2014/main" id="{16484298-A201-44E6-7A8E-4A3D4F86D922}"/>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9466AD4D-474D-96F9-36FB-0FB7E564AAB7}"/>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741318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109327D-8463-5CB7-4663-4B967AEA6885}"/>
              </a:ext>
            </a:extLst>
          </p:cNvPr>
          <p:cNvSpPr>
            <a:spLocks noGrp="1"/>
          </p:cNvSpPr>
          <p:nvPr>
            <p:ph type="title"/>
          </p:nvPr>
        </p:nvSpPr>
        <p:spPr/>
        <p:txBody>
          <a:bodyPr/>
          <a:lstStyle/>
          <a:p>
            <a:r>
              <a:rPr lang="vi-VN"/>
              <a:t>Bấm để sửa kiểu tiêu đề Bản cái</a:t>
            </a:r>
          </a:p>
        </p:txBody>
      </p:sp>
      <p:sp>
        <p:nvSpPr>
          <p:cNvPr id="3" name="Chỗ dành sẵn cho Văn bản Dọc 2">
            <a:extLst>
              <a:ext uri="{FF2B5EF4-FFF2-40B4-BE49-F238E27FC236}">
                <a16:creationId xmlns:a16="http://schemas.microsoft.com/office/drawing/2014/main" id="{61CD6908-BAEE-0743-41DB-1EE02FCBEFC1}"/>
              </a:ext>
            </a:extLst>
          </p:cNvPr>
          <p:cNvSpPr>
            <a:spLocks noGrp="1"/>
          </p:cNvSpPr>
          <p:nvPr>
            <p:ph type="body" orient="vert" idx="1"/>
          </p:nvPr>
        </p:nvSpPr>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F7922F0D-6B07-6F9E-0505-FFD393BC61E3}"/>
              </a:ext>
            </a:extLst>
          </p:cNvPr>
          <p:cNvSpPr>
            <a:spLocks noGrp="1"/>
          </p:cNvSpPr>
          <p:nvPr>
            <p:ph type="dt" sz="half" idx="10"/>
          </p:nvPr>
        </p:nvSpPr>
        <p:spPr/>
        <p:txBody>
          <a:bodyPr/>
          <a:lstStyle/>
          <a:p>
            <a:fld id="{8D1F71C6-D1BC-4189-B8BA-83C9671A2340}" type="datetimeFigureOut">
              <a:rPr lang="vi-VN" smtClean="0"/>
              <a:t>12/07/2023</a:t>
            </a:fld>
            <a:endParaRPr lang="vi-VN"/>
          </a:p>
        </p:txBody>
      </p:sp>
      <p:sp>
        <p:nvSpPr>
          <p:cNvPr id="5" name="Chỗ dành sẵn cho Chân trang 4">
            <a:extLst>
              <a:ext uri="{FF2B5EF4-FFF2-40B4-BE49-F238E27FC236}">
                <a16:creationId xmlns:a16="http://schemas.microsoft.com/office/drawing/2014/main" id="{B90E8B2C-9C6B-90B3-19D5-17A269594787}"/>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F1D2654E-C5BC-DF76-5043-91E096D88811}"/>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3246731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Tiêu đề Dọc 1">
            <a:extLst>
              <a:ext uri="{FF2B5EF4-FFF2-40B4-BE49-F238E27FC236}">
                <a16:creationId xmlns:a16="http://schemas.microsoft.com/office/drawing/2014/main" id="{01E8B60C-75A2-73BE-3ABC-9BBDF664C9EE}"/>
              </a:ext>
            </a:extLst>
          </p:cNvPr>
          <p:cNvSpPr>
            <a:spLocks noGrp="1"/>
          </p:cNvSpPr>
          <p:nvPr>
            <p:ph type="title" orient="vert"/>
          </p:nvPr>
        </p:nvSpPr>
        <p:spPr>
          <a:xfrm>
            <a:off x="8724900" y="365125"/>
            <a:ext cx="2628900" cy="5811838"/>
          </a:xfrm>
        </p:spPr>
        <p:txBody>
          <a:bodyPr vert="eaVert"/>
          <a:lstStyle/>
          <a:p>
            <a:r>
              <a:rPr lang="vi-VN"/>
              <a:t>Bấm để sửa kiểu tiêu đề Bản cái</a:t>
            </a:r>
          </a:p>
        </p:txBody>
      </p:sp>
      <p:sp>
        <p:nvSpPr>
          <p:cNvPr id="3" name="Chỗ dành sẵn cho Văn bản Dọc 2">
            <a:extLst>
              <a:ext uri="{FF2B5EF4-FFF2-40B4-BE49-F238E27FC236}">
                <a16:creationId xmlns:a16="http://schemas.microsoft.com/office/drawing/2014/main" id="{518894BA-4730-8BF2-BDE4-769749C26F38}"/>
              </a:ext>
            </a:extLst>
          </p:cNvPr>
          <p:cNvSpPr>
            <a:spLocks noGrp="1"/>
          </p:cNvSpPr>
          <p:nvPr>
            <p:ph type="body" orient="vert" idx="1"/>
          </p:nvPr>
        </p:nvSpPr>
        <p:spPr>
          <a:xfrm>
            <a:off x="838200" y="365125"/>
            <a:ext cx="7734300" cy="5811838"/>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AAB45EF8-2716-8B7D-8AD8-57F6DB9EA733}"/>
              </a:ext>
            </a:extLst>
          </p:cNvPr>
          <p:cNvSpPr>
            <a:spLocks noGrp="1"/>
          </p:cNvSpPr>
          <p:nvPr>
            <p:ph type="dt" sz="half" idx="10"/>
          </p:nvPr>
        </p:nvSpPr>
        <p:spPr/>
        <p:txBody>
          <a:bodyPr/>
          <a:lstStyle/>
          <a:p>
            <a:fld id="{8D1F71C6-D1BC-4189-B8BA-83C9671A2340}" type="datetimeFigureOut">
              <a:rPr lang="vi-VN" smtClean="0"/>
              <a:t>12/07/2023</a:t>
            </a:fld>
            <a:endParaRPr lang="vi-VN"/>
          </a:p>
        </p:txBody>
      </p:sp>
      <p:sp>
        <p:nvSpPr>
          <p:cNvPr id="5" name="Chỗ dành sẵn cho Chân trang 4">
            <a:extLst>
              <a:ext uri="{FF2B5EF4-FFF2-40B4-BE49-F238E27FC236}">
                <a16:creationId xmlns:a16="http://schemas.microsoft.com/office/drawing/2014/main" id="{CC30A02C-5E20-D5DF-FB3C-6D948509CB16}"/>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861C31F8-D812-EE86-11D2-5AE9B6A3FE3A}"/>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3261492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98EF682-577E-65DD-4DF2-F38E7574093C}"/>
              </a:ext>
            </a:extLst>
          </p:cNvPr>
          <p:cNvSpPr>
            <a:spLocks noGrp="1"/>
          </p:cNvSpPr>
          <p:nvPr>
            <p:ph type="title"/>
          </p:nvPr>
        </p:nvSpPr>
        <p:spPr/>
        <p:txBody>
          <a:bodyPr/>
          <a:lstStyle/>
          <a:p>
            <a:r>
              <a:rPr lang="vi-VN"/>
              <a:t>Bấm để sửa kiểu tiêu đề Bản cái</a:t>
            </a:r>
          </a:p>
        </p:txBody>
      </p:sp>
      <p:sp>
        <p:nvSpPr>
          <p:cNvPr id="3" name="Chỗ dành sẵn cho Nội dung 2">
            <a:extLst>
              <a:ext uri="{FF2B5EF4-FFF2-40B4-BE49-F238E27FC236}">
                <a16:creationId xmlns:a16="http://schemas.microsoft.com/office/drawing/2014/main" id="{E1A50A38-D4A1-1AF7-714A-83140AA6C555}"/>
              </a:ext>
            </a:extLst>
          </p:cNvPr>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201EE9D3-9F2F-1C3F-5B52-CD9314D95625}"/>
              </a:ext>
            </a:extLst>
          </p:cNvPr>
          <p:cNvSpPr>
            <a:spLocks noGrp="1"/>
          </p:cNvSpPr>
          <p:nvPr>
            <p:ph type="dt" sz="half" idx="10"/>
          </p:nvPr>
        </p:nvSpPr>
        <p:spPr/>
        <p:txBody>
          <a:bodyPr/>
          <a:lstStyle/>
          <a:p>
            <a:fld id="{8D1F71C6-D1BC-4189-B8BA-83C9671A2340}" type="datetimeFigureOut">
              <a:rPr lang="vi-VN" smtClean="0"/>
              <a:t>12/07/2023</a:t>
            </a:fld>
            <a:endParaRPr lang="vi-VN"/>
          </a:p>
        </p:txBody>
      </p:sp>
      <p:sp>
        <p:nvSpPr>
          <p:cNvPr id="5" name="Chỗ dành sẵn cho Chân trang 4">
            <a:extLst>
              <a:ext uri="{FF2B5EF4-FFF2-40B4-BE49-F238E27FC236}">
                <a16:creationId xmlns:a16="http://schemas.microsoft.com/office/drawing/2014/main" id="{AD88A48A-3049-DB26-412B-C1E1D8D9CAAD}"/>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9E8D76DE-DC8E-C917-3E30-833B3107EA58}"/>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1186507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64E7434-6C5D-CBA0-CE87-60D77D68A4A3}"/>
              </a:ext>
            </a:extLst>
          </p:cNvPr>
          <p:cNvSpPr>
            <a:spLocks noGrp="1"/>
          </p:cNvSpPr>
          <p:nvPr>
            <p:ph type="title"/>
          </p:nvPr>
        </p:nvSpPr>
        <p:spPr>
          <a:xfrm>
            <a:off x="831850" y="1709738"/>
            <a:ext cx="10515600" cy="2852737"/>
          </a:xfrm>
        </p:spPr>
        <p:txBody>
          <a:bodyPr anchor="b"/>
          <a:lstStyle>
            <a:lvl1pPr>
              <a:defRPr sz="6000"/>
            </a:lvl1pPr>
          </a:lstStyle>
          <a:p>
            <a:r>
              <a:rPr lang="vi-VN"/>
              <a:t>Bấm để sửa kiểu tiêu đề Bản cái</a:t>
            </a:r>
          </a:p>
        </p:txBody>
      </p:sp>
      <p:sp>
        <p:nvSpPr>
          <p:cNvPr id="3" name="Chỗ dành sẵn cho Văn bản 2">
            <a:extLst>
              <a:ext uri="{FF2B5EF4-FFF2-40B4-BE49-F238E27FC236}">
                <a16:creationId xmlns:a16="http://schemas.microsoft.com/office/drawing/2014/main" id="{0573F893-8A81-67FE-3C32-79D771E0F2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t>Bấm để chỉnh sửa kiểu văn bản của Bản cái</a:t>
            </a:r>
          </a:p>
        </p:txBody>
      </p:sp>
      <p:sp>
        <p:nvSpPr>
          <p:cNvPr id="4" name="Chỗ dành sẵn cho Ngày tháng 3">
            <a:extLst>
              <a:ext uri="{FF2B5EF4-FFF2-40B4-BE49-F238E27FC236}">
                <a16:creationId xmlns:a16="http://schemas.microsoft.com/office/drawing/2014/main" id="{895C2A56-EC93-31BB-BA47-3B61419157B7}"/>
              </a:ext>
            </a:extLst>
          </p:cNvPr>
          <p:cNvSpPr>
            <a:spLocks noGrp="1"/>
          </p:cNvSpPr>
          <p:nvPr>
            <p:ph type="dt" sz="half" idx="10"/>
          </p:nvPr>
        </p:nvSpPr>
        <p:spPr/>
        <p:txBody>
          <a:bodyPr/>
          <a:lstStyle/>
          <a:p>
            <a:fld id="{8D1F71C6-D1BC-4189-B8BA-83C9671A2340}" type="datetimeFigureOut">
              <a:rPr lang="vi-VN" smtClean="0"/>
              <a:t>12/07/2023</a:t>
            </a:fld>
            <a:endParaRPr lang="vi-VN"/>
          </a:p>
        </p:txBody>
      </p:sp>
      <p:sp>
        <p:nvSpPr>
          <p:cNvPr id="5" name="Chỗ dành sẵn cho Chân trang 4">
            <a:extLst>
              <a:ext uri="{FF2B5EF4-FFF2-40B4-BE49-F238E27FC236}">
                <a16:creationId xmlns:a16="http://schemas.microsoft.com/office/drawing/2014/main" id="{6B4B4349-B75C-91E7-433B-E0908CF9DC6C}"/>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9C2E076A-6DF9-2199-702F-506BB55B6469}"/>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725149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B53DF64-D949-2C81-1F2F-1D2C7402C37E}"/>
              </a:ext>
            </a:extLst>
          </p:cNvPr>
          <p:cNvSpPr>
            <a:spLocks noGrp="1"/>
          </p:cNvSpPr>
          <p:nvPr>
            <p:ph type="title"/>
          </p:nvPr>
        </p:nvSpPr>
        <p:spPr/>
        <p:txBody>
          <a:bodyPr/>
          <a:lstStyle/>
          <a:p>
            <a:r>
              <a:rPr lang="vi-VN"/>
              <a:t>Bấm để sửa kiểu tiêu đề Bản cái</a:t>
            </a:r>
          </a:p>
        </p:txBody>
      </p:sp>
      <p:sp>
        <p:nvSpPr>
          <p:cNvPr id="3" name="Chỗ dành sẵn cho Nội dung 2">
            <a:extLst>
              <a:ext uri="{FF2B5EF4-FFF2-40B4-BE49-F238E27FC236}">
                <a16:creationId xmlns:a16="http://schemas.microsoft.com/office/drawing/2014/main" id="{4E59F323-91D1-6902-318D-8C1280E57E76}"/>
              </a:ext>
            </a:extLst>
          </p:cNvPr>
          <p:cNvSpPr>
            <a:spLocks noGrp="1"/>
          </p:cNvSpPr>
          <p:nvPr>
            <p:ph sz="half" idx="1"/>
          </p:nvPr>
        </p:nvSpPr>
        <p:spPr>
          <a:xfrm>
            <a:off x="838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ội dung 3">
            <a:extLst>
              <a:ext uri="{FF2B5EF4-FFF2-40B4-BE49-F238E27FC236}">
                <a16:creationId xmlns:a16="http://schemas.microsoft.com/office/drawing/2014/main" id="{61435571-F6B4-D8A9-9AF6-43CA719D9B13}"/>
              </a:ext>
            </a:extLst>
          </p:cNvPr>
          <p:cNvSpPr>
            <a:spLocks noGrp="1"/>
          </p:cNvSpPr>
          <p:nvPr>
            <p:ph sz="half" idx="2"/>
          </p:nvPr>
        </p:nvSpPr>
        <p:spPr>
          <a:xfrm>
            <a:off x="6172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5" name="Chỗ dành sẵn cho Ngày tháng 4">
            <a:extLst>
              <a:ext uri="{FF2B5EF4-FFF2-40B4-BE49-F238E27FC236}">
                <a16:creationId xmlns:a16="http://schemas.microsoft.com/office/drawing/2014/main" id="{9C69B513-3F21-A467-B377-BB8A24A77E24}"/>
              </a:ext>
            </a:extLst>
          </p:cNvPr>
          <p:cNvSpPr>
            <a:spLocks noGrp="1"/>
          </p:cNvSpPr>
          <p:nvPr>
            <p:ph type="dt" sz="half" idx="10"/>
          </p:nvPr>
        </p:nvSpPr>
        <p:spPr/>
        <p:txBody>
          <a:bodyPr/>
          <a:lstStyle/>
          <a:p>
            <a:fld id="{8D1F71C6-D1BC-4189-B8BA-83C9671A2340}" type="datetimeFigureOut">
              <a:rPr lang="vi-VN" smtClean="0"/>
              <a:t>12/07/2023</a:t>
            </a:fld>
            <a:endParaRPr lang="vi-VN"/>
          </a:p>
        </p:txBody>
      </p:sp>
      <p:sp>
        <p:nvSpPr>
          <p:cNvPr id="6" name="Chỗ dành sẵn cho Chân trang 5">
            <a:extLst>
              <a:ext uri="{FF2B5EF4-FFF2-40B4-BE49-F238E27FC236}">
                <a16:creationId xmlns:a16="http://schemas.microsoft.com/office/drawing/2014/main" id="{A94ECC36-0650-1589-1C98-04F55D7EB2B0}"/>
              </a:ext>
            </a:extLst>
          </p:cNvPr>
          <p:cNvSpPr>
            <a:spLocks noGrp="1"/>
          </p:cNvSpPr>
          <p:nvPr>
            <p:ph type="ftr" sz="quarter" idx="11"/>
          </p:nvPr>
        </p:nvSpPr>
        <p:spPr/>
        <p:txBody>
          <a:bodyPr/>
          <a:lstStyle/>
          <a:p>
            <a:endParaRPr lang="vi-VN"/>
          </a:p>
        </p:txBody>
      </p:sp>
      <p:sp>
        <p:nvSpPr>
          <p:cNvPr id="7" name="Chỗ dành sẵn cho Số hiệu Bản chiếu 6">
            <a:extLst>
              <a:ext uri="{FF2B5EF4-FFF2-40B4-BE49-F238E27FC236}">
                <a16:creationId xmlns:a16="http://schemas.microsoft.com/office/drawing/2014/main" id="{F9C86696-ABC3-E267-325E-644369736FC2}"/>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167609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0BC04C3-4F9E-7098-F583-31B9771CB280}"/>
              </a:ext>
            </a:extLst>
          </p:cNvPr>
          <p:cNvSpPr>
            <a:spLocks noGrp="1"/>
          </p:cNvSpPr>
          <p:nvPr>
            <p:ph type="title"/>
          </p:nvPr>
        </p:nvSpPr>
        <p:spPr>
          <a:xfrm>
            <a:off x="839788" y="365125"/>
            <a:ext cx="10515600" cy="1325563"/>
          </a:xfrm>
        </p:spPr>
        <p:txBody>
          <a:bodyPr/>
          <a:lstStyle/>
          <a:p>
            <a:r>
              <a:rPr lang="vi-VN"/>
              <a:t>Bấm để sửa kiểu tiêu đề Bản cái</a:t>
            </a:r>
          </a:p>
        </p:txBody>
      </p:sp>
      <p:sp>
        <p:nvSpPr>
          <p:cNvPr id="3" name="Chỗ dành sẵn cho Văn bản 2">
            <a:extLst>
              <a:ext uri="{FF2B5EF4-FFF2-40B4-BE49-F238E27FC236}">
                <a16:creationId xmlns:a16="http://schemas.microsoft.com/office/drawing/2014/main" id="{23F97555-7C80-B3E8-6D57-220C4BA121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4" name="Chỗ dành sẵn cho Nội dung 3">
            <a:extLst>
              <a:ext uri="{FF2B5EF4-FFF2-40B4-BE49-F238E27FC236}">
                <a16:creationId xmlns:a16="http://schemas.microsoft.com/office/drawing/2014/main" id="{2D3176C5-4B65-C418-43D3-8310691AAA63}"/>
              </a:ext>
            </a:extLst>
          </p:cNvPr>
          <p:cNvSpPr>
            <a:spLocks noGrp="1"/>
          </p:cNvSpPr>
          <p:nvPr>
            <p:ph sz="half" idx="2"/>
          </p:nvPr>
        </p:nvSpPr>
        <p:spPr>
          <a:xfrm>
            <a:off x="839788" y="2505075"/>
            <a:ext cx="5157787"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5" name="Chỗ dành sẵn cho Văn bản 4">
            <a:extLst>
              <a:ext uri="{FF2B5EF4-FFF2-40B4-BE49-F238E27FC236}">
                <a16:creationId xmlns:a16="http://schemas.microsoft.com/office/drawing/2014/main" id="{4FDEE50E-7D68-7231-E192-92F28C46CC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6" name="Chỗ dành sẵn cho Nội dung 5">
            <a:extLst>
              <a:ext uri="{FF2B5EF4-FFF2-40B4-BE49-F238E27FC236}">
                <a16:creationId xmlns:a16="http://schemas.microsoft.com/office/drawing/2014/main" id="{E100C1E5-8ECE-011E-958F-B755F823C9B2}"/>
              </a:ext>
            </a:extLst>
          </p:cNvPr>
          <p:cNvSpPr>
            <a:spLocks noGrp="1"/>
          </p:cNvSpPr>
          <p:nvPr>
            <p:ph sz="quarter" idx="4"/>
          </p:nvPr>
        </p:nvSpPr>
        <p:spPr>
          <a:xfrm>
            <a:off x="6172200" y="2505075"/>
            <a:ext cx="5183188"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7" name="Chỗ dành sẵn cho Ngày tháng 6">
            <a:extLst>
              <a:ext uri="{FF2B5EF4-FFF2-40B4-BE49-F238E27FC236}">
                <a16:creationId xmlns:a16="http://schemas.microsoft.com/office/drawing/2014/main" id="{A3730F11-E23F-A1B8-94CA-31AAED97CA2E}"/>
              </a:ext>
            </a:extLst>
          </p:cNvPr>
          <p:cNvSpPr>
            <a:spLocks noGrp="1"/>
          </p:cNvSpPr>
          <p:nvPr>
            <p:ph type="dt" sz="half" idx="10"/>
          </p:nvPr>
        </p:nvSpPr>
        <p:spPr/>
        <p:txBody>
          <a:bodyPr/>
          <a:lstStyle/>
          <a:p>
            <a:fld id="{8D1F71C6-D1BC-4189-B8BA-83C9671A2340}" type="datetimeFigureOut">
              <a:rPr lang="vi-VN" smtClean="0"/>
              <a:t>12/07/2023</a:t>
            </a:fld>
            <a:endParaRPr lang="vi-VN"/>
          </a:p>
        </p:txBody>
      </p:sp>
      <p:sp>
        <p:nvSpPr>
          <p:cNvPr id="8" name="Chỗ dành sẵn cho Chân trang 7">
            <a:extLst>
              <a:ext uri="{FF2B5EF4-FFF2-40B4-BE49-F238E27FC236}">
                <a16:creationId xmlns:a16="http://schemas.microsoft.com/office/drawing/2014/main" id="{404C7602-D342-7935-D918-A334D76F8955}"/>
              </a:ext>
            </a:extLst>
          </p:cNvPr>
          <p:cNvSpPr>
            <a:spLocks noGrp="1"/>
          </p:cNvSpPr>
          <p:nvPr>
            <p:ph type="ftr" sz="quarter" idx="11"/>
          </p:nvPr>
        </p:nvSpPr>
        <p:spPr/>
        <p:txBody>
          <a:bodyPr/>
          <a:lstStyle/>
          <a:p>
            <a:endParaRPr lang="vi-VN"/>
          </a:p>
        </p:txBody>
      </p:sp>
      <p:sp>
        <p:nvSpPr>
          <p:cNvPr id="9" name="Chỗ dành sẵn cho Số hiệu Bản chiếu 8">
            <a:extLst>
              <a:ext uri="{FF2B5EF4-FFF2-40B4-BE49-F238E27FC236}">
                <a16:creationId xmlns:a16="http://schemas.microsoft.com/office/drawing/2014/main" id="{68E7209B-FBDB-8501-7FD3-D93A56A2C69F}"/>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2276649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D12B387-9819-1F43-E9F7-22A66EB1A57D}"/>
              </a:ext>
            </a:extLst>
          </p:cNvPr>
          <p:cNvSpPr>
            <a:spLocks noGrp="1"/>
          </p:cNvSpPr>
          <p:nvPr>
            <p:ph type="title"/>
          </p:nvPr>
        </p:nvSpPr>
        <p:spPr/>
        <p:txBody>
          <a:bodyPr/>
          <a:lstStyle/>
          <a:p>
            <a:r>
              <a:rPr lang="vi-VN"/>
              <a:t>Bấm để sửa kiểu tiêu đề Bản cái</a:t>
            </a:r>
          </a:p>
        </p:txBody>
      </p:sp>
      <p:sp>
        <p:nvSpPr>
          <p:cNvPr id="3" name="Chỗ dành sẵn cho Ngày tháng 2">
            <a:extLst>
              <a:ext uri="{FF2B5EF4-FFF2-40B4-BE49-F238E27FC236}">
                <a16:creationId xmlns:a16="http://schemas.microsoft.com/office/drawing/2014/main" id="{19A60256-607D-01DA-B977-50D31062840B}"/>
              </a:ext>
            </a:extLst>
          </p:cNvPr>
          <p:cNvSpPr>
            <a:spLocks noGrp="1"/>
          </p:cNvSpPr>
          <p:nvPr>
            <p:ph type="dt" sz="half" idx="10"/>
          </p:nvPr>
        </p:nvSpPr>
        <p:spPr/>
        <p:txBody>
          <a:bodyPr/>
          <a:lstStyle/>
          <a:p>
            <a:fld id="{8D1F71C6-D1BC-4189-B8BA-83C9671A2340}" type="datetimeFigureOut">
              <a:rPr lang="vi-VN" smtClean="0"/>
              <a:t>12/07/2023</a:t>
            </a:fld>
            <a:endParaRPr lang="vi-VN"/>
          </a:p>
        </p:txBody>
      </p:sp>
      <p:sp>
        <p:nvSpPr>
          <p:cNvPr id="4" name="Chỗ dành sẵn cho Chân trang 3">
            <a:extLst>
              <a:ext uri="{FF2B5EF4-FFF2-40B4-BE49-F238E27FC236}">
                <a16:creationId xmlns:a16="http://schemas.microsoft.com/office/drawing/2014/main" id="{3F5BED3F-C0FF-9CE1-4ACC-B39F05094F34}"/>
              </a:ext>
            </a:extLst>
          </p:cNvPr>
          <p:cNvSpPr>
            <a:spLocks noGrp="1"/>
          </p:cNvSpPr>
          <p:nvPr>
            <p:ph type="ftr" sz="quarter" idx="11"/>
          </p:nvPr>
        </p:nvSpPr>
        <p:spPr/>
        <p:txBody>
          <a:bodyPr/>
          <a:lstStyle/>
          <a:p>
            <a:endParaRPr lang="vi-VN"/>
          </a:p>
        </p:txBody>
      </p:sp>
      <p:sp>
        <p:nvSpPr>
          <p:cNvPr id="5" name="Chỗ dành sẵn cho Số hiệu Bản chiếu 4">
            <a:extLst>
              <a:ext uri="{FF2B5EF4-FFF2-40B4-BE49-F238E27FC236}">
                <a16:creationId xmlns:a16="http://schemas.microsoft.com/office/drawing/2014/main" id="{267DD6B7-40C9-7729-F218-F857077E3271}"/>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2285341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Chỗ dành sẵn cho Ngày tháng 1">
            <a:extLst>
              <a:ext uri="{FF2B5EF4-FFF2-40B4-BE49-F238E27FC236}">
                <a16:creationId xmlns:a16="http://schemas.microsoft.com/office/drawing/2014/main" id="{54A720C8-5D3D-AD20-CCF8-E67581BA7750}"/>
              </a:ext>
            </a:extLst>
          </p:cNvPr>
          <p:cNvSpPr>
            <a:spLocks noGrp="1"/>
          </p:cNvSpPr>
          <p:nvPr>
            <p:ph type="dt" sz="half" idx="10"/>
          </p:nvPr>
        </p:nvSpPr>
        <p:spPr/>
        <p:txBody>
          <a:bodyPr/>
          <a:lstStyle/>
          <a:p>
            <a:fld id="{8D1F71C6-D1BC-4189-B8BA-83C9671A2340}" type="datetimeFigureOut">
              <a:rPr lang="vi-VN" smtClean="0"/>
              <a:t>12/07/2023</a:t>
            </a:fld>
            <a:endParaRPr lang="vi-VN"/>
          </a:p>
        </p:txBody>
      </p:sp>
      <p:sp>
        <p:nvSpPr>
          <p:cNvPr id="3" name="Chỗ dành sẵn cho Chân trang 2">
            <a:extLst>
              <a:ext uri="{FF2B5EF4-FFF2-40B4-BE49-F238E27FC236}">
                <a16:creationId xmlns:a16="http://schemas.microsoft.com/office/drawing/2014/main" id="{50615CA9-EBED-C401-97B4-FEEE460D296D}"/>
              </a:ext>
            </a:extLst>
          </p:cNvPr>
          <p:cNvSpPr>
            <a:spLocks noGrp="1"/>
          </p:cNvSpPr>
          <p:nvPr>
            <p:ph type="ftr" sz="quarter" idx="11"/>
          </p:nvPr>
        </p:nvSpPr>
        <p:spPr/>
        <p:txBody>
          <a:bodyPr/>
          <a:lstStyle/>
          <a:p>
            <a:endParaRPr lang="vi-VN"/>
          </a:p>
        </p:txBody>
      </p:sp>
      <p:sp>
        <p:nvSpPr>
          <p:cNvPr id="4" name="Chỗ dành sẵn cho Số hiệu Bản chiếu 3">
            <a:extLst>
              <a:ext uri="{FF2B5EF4-FFF2-40B4-BE49-F238E27FC236}">
                <a16:creationId xmlns:a16="http://schemas.microsoft.com/office/drawing/2014/main" id="{C394E2B2-EFCF-F60A-899F-F3BBD26E0CF7}"/>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165152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C67D5812-FAAF-DAFE-2389-D41925EDC68B}"/>
              </a:ext>
            </a:extLst>
          </p:cNvPr>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p>
        </p:txBody>
      </p:sp>
      <p:sp>
        <p:nvSpPr>
          <p:cNvPr id="3" name="Chỗ dành sẵn cho Nội dung 2">
            <a:extLst>
              <a:ext uri="{FF2B5EF4-FFF2-40B4-BE49-F238E27FC236}">
                <a16:creationId xmlns:a16="http://schemas.microsoft.com/office/drawing/2014/main" id="{17C9FDA5-2ABB-A361-1974-F13E33E92C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Văn bản 3">
            <a:extLst>
              <a:ext uri="{FF2B5EF4-FFF2-40B4-BE49-F238E27FC236}">
                <a16:creationId xmlns:a16="http://schemas.microsoft.com/office/drawing/2014/main" id="{3047A2D9-D08A-0A01-5D79-AE7050E136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a:extLst>
              <a:ext uri="{FF2B5EF4-FFF2-40B4-BE49-F238E27FC236}">
                <a16:creationId xmlns:a16="http://schemas.microsoft.com/office/drawing/2014/main" id="{31B57833-4294-922A-041E-E9CC25ADA88A}"/>
              </a:ext>
            </a:extLst>
          </p:cNvPr>
          <p:cNvSpPr>
            <a:spLocks noGrp="1"/>
          </p:cNvSpPr>
          <p:nvPr>
            <p:ph type="dt" sz="half" idx="10"/>
          </p:nvPr>
        </p:nvSpPr>
        <p:spPr/>
        <p:txBody>
          <a:bodyPr/>
          <a:lstStyle/>
          <a:p>
            <a:fld id="{8D1F71C6-D1BC-4189-B8BA-83C9671A2340}" type="datetimeFigureOut">
              <a:rPr lang="vi-VN" smtClean="0"/>
              <a:t>12/07/2023</a:t>
            </a:fld>
            <a:endParaRPr lang="vi-VN"/>
          </a:p>
        </p:txBody>
      </p:sp>
      <p:sp>
        <p:nvSpPr>
          <p:cNvPr id="6" name="Chỗ dành sẵn cho Chân trang 5">
            <a:extLst>
              <a:ext uri="{FF2B5EF4-FFF2-40B4-BE49-F238E27FC236}">
                <a16:creationId xmlns:a16="http://schemas.microsoft.com/office/drawing/2014/main" id="{DD82D6FF-FD1A-F8C2-DB13-79D8B2BC211A}"/>
              </a:ext>
            </a:extLst>
          </p:cNvPr>
          <p:cNvSpPr>
            <a:spLocks noGrp="1"/>
          </p:cNvSpPr>
          <p:nvPr>
            <p:ph type="ftr" sz="quarter" idx="11"/>
          </p:nvPr>
        </p:nvSpPr>
        <p:spPr/>
        <p:txBody>
          <a:bodyPr/>
          <a:lstStyle/>
          <a:p>
            <a:endParaRPr lang="vi-VN"/>
          </a:p>
        </p:txBody>
      </p:sp>
      <p:sp>
        <p:nvSpPr>
          <p:cNvPr id="7" name="Chỗ dành sẵn cho Số hiệu Bản chiếu 6">
            <a:extLst>
              <a:ext uri="{FF2B5EF4-FFF2-40B4-BE49-F238E27FC236}">
                <a16:creationId xmlns:a16="http://schemas.microsoft.com/office/drawing/2014/main" id="{F0536AEC-7379-1FF3-8258-7F0E467ADC39}"/>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479802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AFD8511-3D21-1067-5C3B-8056C7F3BECB}"/>
              </a:ext>
            </a:extLst>
          </p:cNvPr>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p>
        </p:txBody>
      </p:sp>
      <p:sp>
        <p:nvSpPr>
          <p:cNvPr id="3" name="Chỗ dành sẵn cho Hình ảnh 2">
            <a:extLst>
              <a:ext uri="{FF2B5EF4-FFF2-40B4-BE49-F238E27FC236}">
                <a16:creationId xmlns:a16="http://schemas.microsoft.com/office/drawing/2014/main" id="{0129C025-FFED-E18C-BD7D-0E2828DE48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Chỗ dành sẵn cho Văn bản 3">
            <a:extLst>
              <a:ext uri="{FF2B5EF4-FFF2-40B4-BE49-F238E27FC236}">
                <a16:creationId xmlns:a16="http://schemas.microsoft.com/office/drawing/2014/main" id="{87DF43C7-53BA-EC32-9536-460DA983CE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a:extLst>
              <a:ext uri="{FF2B5EF4-FFF2-40B4-BE49-F238E27FC236}">
                <a16:creationId xmlns:a16="http://schemas.microsoft.com/office/drawing/2014/main" id="{F2E4B521-CE80-CCE4-525B-9D40FA8545EE}"/>
              </a:ext>
            </a:extLst>
          </p:cNvPr>
          <p:cNvSpPr>
            <a:spLocks noGrp="1"/>
          </p:cNvSpPr>
          <p:nvPr>
            <p:ph type="dt" sz="half" idx="10"/>
          </p:nvPr>
        </p:nvSpPr>
        <p:spPr/>
        <p:txBody>
          <a:bodyPr/>
          <a:lstStyle/>
          <a:p>
            <a:fld id="{8D1F71C6-D1BC-4189-B8BA-83C9671A2340}" type="datetimeFigureOut">
              <a:rPr lang="vi-VN" smtClean="0"/>
              <a:t>12/07/2023</a:t>
            </a:fld>
            <a:endParaRPr lang="vi-VN"/>
          </a:p>
        </p:txBody>
      </p:sp>
      <p:sp>
        <p:nvSpPr>
          <p:cNvPr id="6" name="Chỗ dành sẵn cho Chân trang 5">
            <a:extLst>
              <a:ext uri="{FF2B5EF4-FFF2-40B4-BE49-F238E27FC236}">
                <a16:creationId xmlns:a16="http://schemas.microsoft.com/office/drawing/2014/main" id="{5CE9B08B-E4CC-B9EC-7246-39BBE246BAE5}"/>
              </a:ext>
            </a:extLst>
          </p:cNvPr>
          <p:cNvSpPr>
            <a:spLocks noGrp="1"/>
          </p:cNvSpPr>
          <p:nvPr>
            <p:ph type="ftr" sz="quarter" idx="11"/>
          </p:nvPr>
        </p:nvSpPr>
        <p:spPr/>
        <p:txBody>
          <a:bodyPr/>
          <a:lstStyle/>
          <a:p>
            <a:endParaRPr lang="vi-VN"/>
          </a:p>
        </p:txBody>
      </p:sp>
      <p:sp>
        <p:nvSpPr>
          <p:cNvPr id="7" name="Chỗ dành sẵn cho Số hiệu Bản chiếu 6">
            <a:extLst>
              <a:ext uri="{FF2B5EF4-FFF2-40B4-BE49-F238E27FC236}">
                <a16:creationId xmlns:a16="http://schemas.microsoft.com/office/drawing/2014/main" id="{DA1019E1-69BA-C22E-BC44-7222DB4C6A0F}"/>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2019562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Tiêu đề 1">
            <a:extLst>
              <a:ext uri="{FF2B5EF4-FFF2-40B4-BE49-F238E27FC236}">
                <a16:creationId xmlns:a16="http://schemas.microsoft.com/office/drawing/2014/main" id="{ABCA4E84-D0DA-2A63-84D4-07BE11E574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vi-VN"/>
              <a:t>Bấm để sửa kiểu tiêu đề Bản cái</a:t>
            </a:r>
          </a:p>
        </p:txBody>
      </p:sp>
      <p:sp>
        <p:nvSpPr>
          <p:cNvPr id="3" name="Chỗ dành sẵn cho Văn bản 2">
            <a:extLst>
              <a:ext uri="{FF2B5EF4-FFF2-40B4-BE49-F238E27FC236}">
                <a16:creationId xmlns:a16="http://schemas.microsoft.com/office/drawing/2014/main" id="{CA633481-614B-F32E-9FE0-DC4EE17134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BEA7AC2E-E734-EA44-F0C0-B4DEA91F61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1F71C6-D1BC-4189-B8BA-83C9671A2340}" type="datetimeFigureOut">
              <a:rPr lang="vi-VN" smtClean="0"/>
              <a:t>12/07/2023</a:t>
            </a:fld>
            <a:endParaRPr lang="vi-VN"/>
          </a:p>
        </p:txBody>
      </p:sp>
      <p:sp>
        <p:nvSpPr>
          <p:cNvPr id="5" name="Chỗ dành sẵn cho Chân trang 4">
            <a:extLst>
              <a:ext uri="{FF2B5EF4-FFF2-40B4-BE49-F238E27FC236}">
                <a16:creationId xmlns:a16="http://schemas.microsoft.com/office/drawing/2014/main" id="{D2E2E734-1F58-0FF9-BF33-81E4FBF8D6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Chỗ dành sẵn cho Số hiệu Bản chiếu 5">
            <a:extLst>
              <a:ext uri="{FF2B5EF4-FFF2-40B4-BE49-F238E27FC236}">
                <a16:creationId xmlns:a16="http://schemas.microsoft.com/office/drawing/2014/main" id="{5F964146-3609-9013-040E-19EA6E7AFD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F24EC4-5591-4152-94C1-1E88B579A817}" type="slidenum">
              <a:rPr lang="vi-VN" smtClean="0"/>
              <a:t>‹#›</a:t>
            </a:fld>
            <a:endParaRPr lang="vi-VN"/>
          </a:p>
        </p:txBody>
      </p:sp>
    </p:spTree>
    <p:extLst>
      <p:ext uri="{BB962C8B-B14F-4D97-AF65-F5344CB8AC3E}">
        <p14:creationId xmlns:p14="http://schemas.microsoft.com/office/powerpoint/2010/main" val="3300026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3.jpeg"/><Relationship Id="rId1" Type="http://schemas.openxmlformats.org/officeDocument/2006/relationships/slideLayout" Target="../slideLayouts/slideLayout2.xml"/><Relationship Id="rId5" Type="http://schemas.openxmlformats.org/officeDocument/2006/relationships/image" Target="../media/image20.jpeg"/><Relationship Id="rId4" Type="http://schemas.openxmlformats.org/officeDocument/2006/relationships/image" Target="../media/image19.jpeg"/></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3.jpeg"/><Relationship Id="rId1" Type="http://schemas.openxmlformats.org/officeDocument/2006/relationships/slideLayout" Target="../slideLayouts/slideLayout2.xml"/><Relationship Id="rId5" Type="http://schemas.openxmlformats.org/officeDocument/2006/relationships/image" Target="../media/image20.jpeg"/><Relationship Id="rId4" Type="http://schemas.openxmlformats.org/officeDocument/2006/relationships/image" Target="../media/image19.jpeg"/></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7" Type="http://schemas.openxmlformats.org/officeDocument/2006/relationships/image" Target="../media/image22.png"/><Relationship Id="rId2" Type="http://schemas.openxmlformats.org/officeDocument/2006/relationships/image" Target="../media/image13.jpeg"/><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image" Target="../media/image20.jpeg"/><Relationship Id="rId4" Type="http://schemas.openxmlformats.org/officeDocument/2006/relationships/image" Target="../media/image19.jpe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0.jpe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19.jpeg"/><Relationship Id="rId5" Type="http://schemas.openxmlformats.org/officeDocument/2006/relationships/image" Target="../media/image18.jpeg"/><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jpe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3.jpe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4.png"/><Relationship Id="rId7" Type="http://schemas.openxmlformats.org/officeDocument/2006/relationships/image" Target="../media/image9.jpe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6.png"/><Relationship Id="rId4" Type="http://schemas.microsoft.com/office/2007/relationships/hdphoto" Target="../media/hdphoto1.wdp"/><Relationship Id="rId9" Type="http://schemas.microsoft.com/office/2007/relationships/hdphoto" Target="../media/hdphoto2.wdp"/></Relationships>
</file>

<file path=ppt/slides/_rels/slide7.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jpeg"/><Relationship Id="rId7" Type="http://schemas.microsoft.com/office/2007/relationships/hdphoto" Target="../media/hdphoto2.wdp"/><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12.png"/><Relationship Id="rId5" Type="http://schemas.microsoft.com/office/2007/relationships/hdphoto" Target="../media/hdphoto3.wdp"/><Relationship Id="rId10" Type="http://schemas.microsoft.com/office/2007/relationships/hdphoto" Target="../media/hdphoto4.wdp"/><Relationship Id="rId4" Type="http://schemas.openxmlformats.org/officeDocument/2006/relationships/image" Target="../media/image11.png"/><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4.png"/><Relationship Id="rId7" Type="http://schemas.openxmlformats.org/officeDocument/2006/relationships/image" Target="../media/image12.png"/><Relationship Id="rId2" Type="http://schemas.openxmlformats.org/officeDocument/2006/relationships/image" Target="../media/image13.jpeg"/><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11.png"/><Relationship Id="rId4" Type="http://schemas.microsoft.com/office/2007/relationships/hdphoto" Target="../media/hdphoto4.wdp"/></Relationships>
</file>

<file path=ppt/slides/_rels/slide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Hình ảnh 6" descr="Miễn phí Đồng Cỏ Xanh Dưới Bầu Trời Trong Ảnh lưu trữ">
            <a:extLst>
              <a:ext uri="{FF2B5EF4-FFF2-40B4-BE49-F238E27FC236}">
                <a16:creationId xmlns:a16="http://schemas.microsoft.com/office/drawing/2014/main" id="{0BA57D8B-65CE-EF6D-15BD-FC7CA402EA8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626"/>
          <a:stretch/>
        </p:blipFill>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6" name="Hình chữ nhật 5">
            <a:extLst>
              <a:ext uri="{FF2B5EF4-FFF2-40B4-BE49-F238E27FC236}">
                <a16:creationId xmlns:a16="http://schemas.microsoft.com/office/drawing/2014/main" id="{0E35E716-50CF-29B3-3060-1CB9D39279C4}"/>
              </a:ext>
            </a:extLst>
          </p:cNvPr>
          <p:cNvSpPr/>
          <p:nvPr/>
        </p:nvSpPr>
        <p:spPr>
          <a:xfrm>
            <a:off x="0" y="0"/>
            <a:ext cx="12192000" cy="6858000"/>
          </a:xfrm>
          <a:prstGeom prst="rect">
            <a:avLst/>
          </a:prstGeom>
          <a:solidFill>
            <a:srgbClr val="1F352E">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8" name="Hình ảnh 7">
            <a:extLst>
              <a:ext uri="{FF2B5EF4-FFF2-40B4-BE49-F238E27FC236}">
                <a16:creationId xmlns:a16="http://schemas.microsoft.com/office/drawing/2014/main" id="{0F584C89-B8B6-DE14-8124-8F975E57F3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73" y="85927"/>
            <a:ext cx="2774706" cy="621733"/>
          </a:xfrm>
          <a:prstGeom prst="rect">
            <a:avLst/>
          </a:prstGeom>
        </p:spPr>
      </p:pic>
      <p:pic>
        <p:nvPicPr>
          <p:cNvPr id="9" name="image4.jpg">
            <a:extLst>
              <a:ext uri="{FF2B5EF4-FFF2-40B4-BE49-F238E27FC236}">
                <a16:creationId xmlns:a16="http://schemas.microsoft.com/office/drawing/2014/main" id="{644E5D0C-503C-CBC4-B269-A069EF4C1ECF}"/>
              </a:ext>
            </a:extLst>
          </p:cNvPr>
          <p:cNvPicPr/>
          <p:nvPr/>
        </p:nvPicPr>
        <p:blipFill>
          <a:blip r:embed="rId4"/>
          <a:srcRect/>
          <a:stretch>
            <a:fillRect/>
          </a:stretch>
        </p:blipFill>
        <p:spPr>
          <a:xfrm>
            <a:off x="9822856" y="74753"/>
            <a:ext cx="2299335" cy="767715"/>
          </a:xfrm>
          <a:prstGeom prst="rect">
            <a:avLst/>
          </a:prstGeom>
          <a:ln/>
        </p:spPr>
      </p:pic>
    </p:spTree>
    <p:extLst>
      <p:ext uri="{BB962C8B-B14F-4D97-AF65-F5344CB8AC3E}">
        <p14:creationId xmlns:p14="http://schemas.microsoft.com/office/powerpoint/2010/main" val="11868110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 Văn bản 4">
            <a:extLst>
              <a:ext uri="{FF2B5EF4-FFF2-40B4-BE49-F238E27FC236}">
                <a16:creationId xmlns:a16="http://schemas.microsoft.com/office/drawing/2014/main" id="{61BF6494-9579-718C-834A-674FDDA26085}"/>
              </a:ext>
            </a:extLst>
          </p:cNvPr>
          <p:cNvSpPr txBox="1"/>
          <p:nvPr/>
        </p:nvSpPr>
        <p:spPr>
          <a:xfrm>
            <a:off x="869622" y="710880"/>
            <a:ext cx="2250649" cy="461665"/>
          </a:xfrm>
          <a:prstGeom prst="rect">
            <a:avLst/>
          </a:prstGeom>
          <a:noFill/>
        </p:spPr>
        <p:txBody>
          <a:bodyPr wrap="square">
            <a:spAutoFit/>
          </a:bodyPr>
          <a:lstStyle/>
          <a:p>
            <a:pPr marL="0" marR="0" algn="just">
              <a:lnSpc>
                <a:spcPct val="100000"/>
              </a:lnSpc>
              <a:spcBef>
                <a:spcPts val="600"/>
              </a:spcBef>
              <a:spcAft>
                <a:spcPts val="600"/>
              </a:spcAft>
            </a:pPr>
            <a:r>
              <a:rPr lang="en-US" sz="2400" kern="0" dirty="0">
                <a:effectLst/>
                <a:latin typeface="Intrepid" pitchFamily="2" charset="0"/>
                <a:ea typeface="Calibri" panose="020F0502020204030204" pitchFamily="34" charset="0"/>
              </a:rPr>
              <a:t>MERCHANT</a:t>
            </a:r>
            <a:endParaRPr lang="vi-VN" sz="2400" kern="100" dirty="0">
              <a:effectLst/>
              <a:latin typeface="Times New Roman" panose="02020603050405020304" pitchFamily="18" charset="0"/>
              <a:ea typeface="Calibri" panose="020F0502020204030204" pitchFamily="34" charset="0"/>
            </a:endParaRPr>
          </a:p>
        </p:txBody>
      </p:sp>
      <p:sp>
        <p:nvSpPr>
          <p:cNvPr id="7" name="Hộp Văn bản 6">
            <a:extLst>
              <a:ext uri="{FF2B5EF4-FFF2-40B4-BE49-F238E27FC236}">
                <a16:creationId xmlns:a16="http://schemas.microsoft.com/office/drawing/2014/main" id="{310653DA-70CC-CAC3-57FB-DD991E133F58}"/>
              </a:ext>
            </a:extLst>
          </p:cNvPr>
          <p:cNvSpPr txBox="1"/>
          <p:nvPr/>
        </p:nvSpPr>
        <p:spPr>
          <a:xfrm>
            <a:off x="6855645" y="708696"/>
            <a:ext cx="2354343" cy="461665"/>
          </a:xfrm>
          <a:prstGeom prst="rect">
            <a:avLst/>
          </a:prstGeom>
          <a:noFill/>
        </p:spPr>
        <p:txBody>
          <a:bodyPr wrap="square">
            <a:spAutoFit/>
          </a:bodyPr>
          <a:lstStyle/>
          <a:p>
            <a:pPr marL="0" marR="0" algn="just">
              <a:lnSpc>
                <a:spcPct val="100000"/>
              </a:lnSpc>
              <a:spcBef>
                <a:spcPts val="600"/>
              </a:spcBef>
              <a:spcAft>
                <a:spcPts val="600"/>
              </a:spcAft>
            </a:pPr>
            <a:r>
              <a:rPr lang="en-US" sz="2400" kern="0" dirty="0">
                <a:effectLst/>
                <a:latin typeface="Intrepid" pitchFamily="2" charset="0"/>
                <a:ea typeface="Calibri" panose="020F0502020204030204" pitchFamily="34" charset="0"/>
              </a:rPr>
              <a:t>FARMER</a:t>
            </a:r>
            <a:endParaRPr lang="vi-VN" sz="2400" kern="100" dirty="0">
              <a:effectLst/>
              <a:latin typeface="Times New Roman" panose="02020603050405020304" pitchFamily="18" charset="0"/>
              <a:ea typeface="Calibri" panose="020F0502020204030204" pitchFamily="34" charset="0"/>
            </a:endParaRPr>
          </a:p>
        </p:txBody>
      </p:sp>
      <p:sp>
        <p:nvSpPr>
          <p:cNvPr id="9" name="Hộp Văn bản 8">
            <a:extLst>
              <a:ext uri="{FF2B5EF4-FFF2-40B4-BE49-F238E27FC236}">
                <a16:creationId xmlns:a16="http://schemas.microsoft.com/office/drawing/2014/main" id="{2F47FF7D-A38C-F1B7-0D36-AB3254434A0F}"/>
              </a:ext>
            </a:extLst>
          </p:cNvPr>
          <p:cNvSpPr txBox="1"/>
          <p:nvPr/>
        </p:nvSpPr>
        <p:spPr>
          <a:xfrm>
            <a:off x="869622" y="1306325"/>
            <a:ext cx="6094428" cy="3816429"/>
          </a:xfrm>
          <a:prstGeom prst="rect">
            <a:avLst/>
          </a:prstGeom>
          <a:noFill/>
        </p:spPr>
        <p:txBody>
          <a:bodyPr wrap="square">
            <a:spAutoFit/>
          </a:bodyPr>
          <a:lstStyle/>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Login/Register</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Manage profile</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View the list of agricultural products</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View the farmers</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Search</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Orders</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Decision final deal price (if have)</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Delete the ordered agricultural product</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See the list of ordered agricultural products</a:t>
            </a:r>
            <a:endParaRPr lang="vi-VN" sz="1800" kern="100" dirty="0">
              <a:effectLst/>
              <a:latin typeface="Times New Roman" panose="02020603050405020304" pitchFamily="18" charset="0"/>
              <a:ea typeface="Calibri" panose="020F0502020204030204" pitchFamily="34" charset="0"/>
            </a:endParaRPr>
          </a:p>
        </p:txBody>
      </p:sp>
      <p:sp>
        <p:nvSpPr>
          <p:cNvPr id="11" name="Hộp Văn bản 10">
            <a:extLst>
              <a:ext uri="{FF2B5EF4-FFF2-40B4-BE49-F238E27FC236}">
                <a16:creationId xmlns:a16="http://schemas.microsoft.com/office/drawing/2014/main" id="{8FA8EE94-C12D-7A1F-51C4-0DC8EC1A9CC0}"/>
              </a:ext>
            </a:extLst>
          </p:cNvPr>
          <p:cNvSpPr txBox="1"/>
          <p:nvPr/>
        </p:nvSpPr>
        <p:spPr>
          <a:xfrm>
            <a:off x="6783765" y="1170361"/>
            <a:ext cx="4852446" cy="2800767"/>
          </a:xfrm>
          <a:prstGeom prst="rect">
            <a:avLst/>
          </a:prstGeom>
          <a:noFill/>
        </p:spPr>
        <p:txBody>
          <a:bodyPr wrap="square">
            <a:spAutoFit/>
          </a:bodyPr>
          <a:lstStyle/>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Login/Register</a:t>
            </a:r>
            <a:endParaRPr lang="vi-VN" sz="1800" kern="100" dirty="0">
              <a:effectLst/>
              <a:latin typeface="Times New Roman" panose="02020603050405020304" pitchFamily="18" charset="0"/>
              <a:ea typeface="Calibri" panose="020F0502020204030204" pitchFamily="34" charset="0"/>
            </a:endParaRPr>
          </a:p>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Manage profile</a:t>
            </a:r>
            <a:endParaRPr lang="vi-VN" sz="1800" kern="100" dirty="0">
              <a:effectLst/>
              <a:latin typeface="Times New Roman" panose="02020603050405020304" pitchFamily="18" charset="0"/>
              <a:ea typeface="Calibri" panose="020F0502020204030204" pitchFamily="34" charset="0"/>
            </a:endParaRPr>
          </a:p>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Manage agricultural products</a:t>
            </a:r>
            <a:endParaRPr lang="vi-VN" sz="1800" kern="100" dirty="0">
              <a:effectLst/>
              <a:latin typeface="Times New Roman" panose="02020603050405020304" pitchFamily="18" charset="0"/>
              <a:ea typeface="Calibri" panose="020F0502020204030204" pitchFamily="34" charset="0"/>
            </a:endParaRPr>
          </a:p>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Validate agricultural orders (Accept/Discuss/Decline)</a:t>
            </a:r>
            <a:endParaRPr lang="vi-VN" sz="1800" kern="100" dirty="0">
              <a:effectLst/>
              <a:latin typeface="Times New Roman" panose="02020603050405020304" pitchFamily="18" charset="0"/>
              <a:ea typeface="Calibri" panose="020F0502020204030204" pitchFamily="34" charset="0"/>
            </a:endParaRPr>
          </a:p>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View agricultural products’ orders</a:t>
            </a:r>
            <a:endParaRPr lang="vi-VN" sz="1800" kern="100" dirty="0">
              <a:effectLst/>
              <a:latin typeface="Times New Roman" panose="02020603050405020304" pitchFamily="18" charset="0"/>
              <a:ea typeface="Calibri" panose="020F0502020204030204" pitchFamily="34" charset="0"/>
            </a:endParaRPr>
          </a:p>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Deal new agricultural </a:t>
            </a:r>
            <a:r>
              <a:rPr lang="en-US" sz="1800" kern="0" dirty="0" err="1">
                <a:effectLst/>
                <a:latin typeface="Intrepid" pitchFamily="2" charset="0"/>
                <a:ea typeface="Calibri" panose="020F0502020204030204" pitchFamily="34" charset="0"/>
              </a:rPr>
              <a:t>products’s</a:t>
            </a:r>
            <a:r>
              <a:rPr lang="en-US" sz="1800" kern="0" dirty="0">
                <a:effectLst/>
                <a:latin typeface="Intrepid" pitchFamily="2" charset="0"/>
                <a:ea typeface="Calibri" panose="020F0502020204030204" pitchFamily="34" charset="0"/>
              </a:rPr>
              <a:t> price</a:t>
            </a:r>
            <a:endParaRPr lang="vi-VN" sz="1800" kern="100" dirty="0">
              <a:effectLst/>
              <a:latin typeface="Times New Roman" panose="02020603050405020304" pitchFamily="18" charset="0"/>
              <a:ea typeface="Calibri" panose="020F0502020204030204" pitchFamily="34" charset="0"/>
            </a:endParaRPr>
          </a:p>
        </p:txBody>
      </p:sp>
      <p:sp>
        <p:nvSpPr>
          <p:cNvPr id="12" name="Hộp Văn bản 11">
            <a:extLst>
              <a:ext uri="{FF2B5EF4-FFF2-40B4-BE49-F238E27FC236}">
                <a16:creationId xmlns:a16="http://schemas.microsoft.com/office/drawing/2014/main" id="{0C4707FC-2674-AFB6-01E0-9D44AF24B1E9}"/>
              </a:ext>
            </a:extLst>
          </p:cNvPr>
          <p:cNvSpPr txBox="1"/>
          <p:nvPr/>
        </p:nvSpPr>
        <p:spPr>
          <a:xfrm>
            <a:off x="3206684" y="5687639"/>
            <a:ext cx="5194169" cy="472950"/>
          </a:xfrm>
          <a:prstGeom prst="rect">
            <a:avLst/>
          </a:prstGeom>
          <a:noFill/>
        </p:spPr>
        <p:txBody>
          <a:bodyPr wrap="square">
            <a:spAutoFit/>
          </a:bodyPr>
          <a:lstStyle/>
          <a:p>
            <a:pPr marL="0" marR="0" algn="ctr">
              <a:lnSpc>
                <a:spcPct val="107000"/>
              </a:lnSpc>
              <a:spcBef>
                <a:spcPts val="0"/>
              </a:spcBef>
              <a:spcAft>
                <a:spcPts val="800"/>
              </a:spcAft>
            </a:pPr>
            <a:r>
              <a:rPr lang="en-US" sz="2400" b="1" kern="100" dirty="0">
                <a:solidFill>
                  <a:srgbClr val="596E5B"/>
                </a:solidFill>
                <a:effectLst/>
                <a:latin typeface="Intrepid" pitchFamily="2" charset="0"/>
                <a:ea typeface="Calibri" panose="020F0502020204030204" pitchFamily="34" charset="0"/>
              </a:rPr>
              <a:t>ACTORS AND USECASES</a:t>
            </a:r>
            <a:endParaRPr lang="vi-VN" sz="2400" b="1" kern="100" dirty="0">
              <a:solidFill>
                <a:srgbClr val="596E5B"/>
              </a:solidFill>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018259770"/>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93">
            <a:extLst>
              <a:ext uri="{FF2B5EF4-FFF2-40B4-BE49-F238E27FC236}">
                <a16:creationId xmlns:a16="http://schemas.microsoft.com/office/drawing/2014/main" id="{1E095BEF-25DF-8E32-6AF7-BBAA7F6A94D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24636" y="383540"/>
            <a:ext cx="6856324" cy="6306820"/>
          </a:xfrm>
          <a:prstGeom prst="rect">
            <a:avLst/>
          </a:prstGeom>
          <a:noFill/>
          <a:ln>
            <a:noFill/>
          </a:ln>
        </p:spPr>
      </p:pic>
      <p:sp>
        <p:nvSpPr>
          <p:cNvPr id="5" name="Hộp Văn bản 4">
            <a:extLst>
              <a:ext uri="{FF2B5EF4-FFF2-40B4-BE49-F238E27FC236}">
                <a16:creationId xmlns:a16="http://schemas.microsoft.com/office/drawing/2014/main" id="{C838BE03-C533-7D17-1E4D-A9193E597357}"/>
              </a:ext>
            </a:extLst>
          </p:cNvPr>
          <p:cNvSpPr txBox="1"/>
          <p:nvPr/>
        </p:nvSpPr>
        <p:spPr>
          <a:xfrm>
            <a:off x="9281160" y="3429000"/>
            <a:ext cx="1767840" cy="472950"/>
          </a:xfrm>
          <a:prstGeom prst="rect">
            <a:avLst/>
          </a:prstGeom>
          <a:noFill/>
        </p:spPr>
        <p:txBody>
          <a:bodyPr wrap="square">
            <a:spAutoFit/>
          </a:bodyPr>
          <a:lstStyle/>
          <a:p>
            <a:pPr marL="0" marR="0">
              <a:lnSpc>
                <a:spcPct val="107000"/>
              </a:lnSpc>
              <a:spcBef>
                <a:spcPts val="0"/>
              </a:spcBef>
              <a:spcAft>
                <a:spcPts val="800"/>
              </a:spcAft>
            </a:pPr>
            <a:r>
              <a:rPr lang="en-US" sz="2400" b="1" kern="100" dirty="0">
                <a:solidFill>
                  <a:srgbClr val="596E5B"/>
                </a:solidFill>
                <a:effectLst/>
                <a:latin typeface="Intrepid" pitchFamily="2" charset="0"/>
                <a:ea typeface="Calibri" panose="020F0502020204030204" pitchFamily="34" charset="0"/>
              </a:rPr>
              <a:t>DATABASE</a:t>
            </a:r>
            <a:endParaRPr lang="vi-VN" sz="2400" b="1" kern="100" dirty="0">
              <a:solidFill>
                <a:srgbClr val="596E5B"/>
              </a:solidFill>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523356321"/>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ình bình hành 10">
            <a:extLst>
              <a:ext uri="{FF2B5EF4-FFF2-40B4-BE49-F238E27FC236}">
                <a16:creationId xmlns:a16="http://schemas.microsoft.com/office/drawing/2014/main" id="{6AD06EA1-EC3B-B81E-150A-8D9CDBD2D27A}"/>
              </a:ext>
            </a:extLst>
          </p:cNvPr>
          <p:cNvSpPr/>
          <p:nvPr/>
        </p:nvSpPr>
        <p:spPr>
          <a:xfrm flipH="1">
            <a:off x="-6865536" y="-77578"/>
            <a:ext cx="6052897" cy="7013156"/>
          </a:xfrm>
          <a:prstGeom prst="parallelogram">
            <a:avLst>
              <a:gd name="adj" fmla="val 92804"/>
            </a:avLst>
          </a:prstGeom>
          <a:solidFill>
            <a:srgbClr val="596E5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6" name="Hình ảnh 5" descr="Miễn phí Người đàn ông Mặc áo Sơ Mi Dài Tay Màu Xám Trồng Lúa Ảnh lưu trữ">
            <a:extLst>
              <a:ext uri="{FF2B5EF4-FFF2-40B4-BE49-F238E27FC236}">
                <a16:creationId xmlns:a16="http://schemas.microsoft.com/office/drawing/2014/main" id="{0E1D8DAD-0C5C-7599-D9C3-D83903715AB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919" t="4406" r="40239"/>
          <a:stretch/>
        </p:blipFill>
        <p:spPr bwMode="auto">
          <a:xfrm>
            <a:off x="-8709523" y="1947930"/>
            <a:ext cx="2258585" cy="1851059"/>
          </a:xfrm>
          <a:custGeom>
            <a:avLst/>
            <a:gdLst>
              <a:gd name="connsiteX0" fmla="*/ 0 w 2258585"/>
              <a:gd name="connsiteY0" fmla="*/ 0 h 1851059"/>
              <a:gd name="connsiteX1" fmla="*/ 2258585 w 2258585"/>
              <a:gd name="connsiteY1" fmla="*/ 0 h 1851059"/>
              <a:gd name="connsiteX2" fmla="*/ 2258585 w 2258585"/>
              <a:gd name="connsiteY2" fmla="*/ 1851059 h 1851059"/>
              <a:gd name="connsiteX3" fmla="*/ 0 w 2258585"/>
              <a:gd name="connsiteY3" fmla="*/ 1851059 h 1851059"/>
            </a:gdLst>
            <a:ahLst/>
            <a:cxnLst>
              <a:cxn ang="0">
                <a:pos x="connsiteX0" y="connsiteY0"/>
              </a:cxn>
              <a:cxn ang="0">
                <a:pos x="connsiteX1" y="connsiteY1"/>
              </a:cxn>
              <a:cxn ang="0">
                <a:pos x="connsiteX2" y="connsiteY2"/>
              </a:cxn>
              <a:cxn ang="0">
                <a:pos x="connsiteX3" y="connsiteY3"/>
              </a:cxn>
            </a:cxnLst>
            <a:rect l="l" t="t" r="r" b="b"/>
            <a:pathLst>
              <a:path w="2258585" h="1851059">
                <a:moveTo>
                  <a:pt x="0" y="0"/>
                </a:moveTo>
                <a:lnTo>
                  <a:pt x="2258585" y="0"/>
                </a:lnTo>
                <a:lnTo>
                  <a:pt x="2258585" y="1851059"/>
                </a:lnTo>
                <a:lnTo>
                  <a:pt x="0" y="1851059"/>
                </a:lnTo>
                <a:close/>
              </a:path>
            </a:pathLst>
          </a:custGeom>
          <a:noFill/>
          <a:extLst>
            <a:ext uri="{909E8E84-426E-40DD-AFC4-6F175D3DCCD1}">
              <a14:hiddenFill xmlns:a14="http://schemas.microsoft.com/office/drawing/2010/main">
                <a:solidFill>
                  <a:srgbClr val="FFFFFF"/>
                </a:solidFill>
              </a14:hiddenFill>
            </a:ext>
          </a:extLst>
        </p:spPr>
      </p:pic>
      <p:pic>
        <p:nvPicPr>
          <p:cNvPr id="7" name="Hình ảnh 6" descr="Miễn phí Góc Nhìn Hàng đầu Của Cánh đồng Xanh Ảnh lưu trữ">
            <a:extLst>
              <a:ext uri="{FF2B5EF4-FFF2-40B4-BE49-F238E27FC236}">
                <a16:creationId xmlns:a16="http://schemas.microsoft.com/office/drawing/2014/main" id="{FB6C52BF-9265-EE10-BAD1-43B35B49FC3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483" t="5759" r="30568" b="10348"/>
          <a:stretch/>
        </p:blipFill>
        <p:spPr bwMode="auto">
          <a:xfrm>
            <a:off x="-8107562" y="3928398"/>
            <a:ext cx="4758447" cy="2660938"/>
          </a:xfrm>
          <a:custGeom>
            <a:avLst/>
            <a:gdLst>
              <a:gd name="connsiteX0" fmla="*/ 0 w 4758447"/>
              <a:gd name="connsiteY0" fmla="*/ 0 h 2660938"/>
              <a:gd name="connsiteX1" fmla="*/ 4758447 w 4758447"/>
              <a:gd name="connsiteY1" fmla="*/ 0 h 2660938"/>
              <a:gd name="connsiteX2" fmla="*/ 4758447 w 4758447"/>
              <a:gd name="connsiteY2" fmla="*/ 2660938 h 2660938"/>
              <a:gd name="connsiteX3" fmla="*/ 0 w 4758447"/>
              <a:gd name="connsiteY3" fmla="*/ 2660938 h 2660938"/>
            </a:gdLst>
            <a:ahLst/>
            <a:cxnLst>
              <a:cxn ang="0">
                <a:pos x="connsiteX0" y="connsiteY0"/>
              </a:cxn>
              <a:cxn ang="0">
                <a:pos x="connsiteX1" y="connsiteY1"/>
              </a:cxn>
              <a:cxn ang="0">
                <a:pos x="connsiteX2" y="connsiteY2"/>
              </a:cxn>
              <a:cxn ang="0">
                <a:pos x="connsiteX3" y="connsiteY3"/>
              </a:cxn>
            </a:cxnLst>
            <a:rect l="l" t="t" r="r" b="b"/>
            <a:pathLst>
              <a:path w="4758447" h="2660938">
                <a:moveTo>
                  <a:pt x="0" y="0"/>
                </a:moveTo>
                <a:lnTo>
                  <a:pt x="4758447" y="0"/>
                </a:lnTo>
                <a:lnTo>
                  <a:pt x="4758447" y="2660938"/>
                </a:lnTo>
                <a:lnTo>
                  <a:pt x="0" y="2660938"/>
                </a:lnTo>
                <a:close/>
              </a:path>
            </a:pathLst>
          </a:custGeom>
          <a:noFill/>
          <a:extLst>
            <a:ext uri="{909E8E84-426E-40DD-AFC4-6F175D3DCCD1}">
              <a14:hiddenFill xmlns:a14="http://schemas.microsoft.com/office/drawing/2010/main">
                <a:solidFill>
                  <a:srgbClr val="FFFFFF"/>
                </a:solidFill>
              </a14:hiddenFill>
            </a:ext>
          </a:extLst>
        </p:spPr>
      </p:pic>
      <p:pic>
        <p:nvPicPr>
          <p:cNvPr id="8" name="Hình ảnh 7" descr="Miễn phí Người đàn ông đứng Trên đồng Cỏ Xanh Dưới Bầu Trời Trắng Ảnh lưu trữ">
            <a:extLst>
              <a:ext uri="{FF2B5EF4-FFF2-40B4-BE49-F238E27FC236}">
                <a16:creationId xmlns:a16="http://schemas.microsoft.com/office/drawing/2014/main" id="{42CEEBF4-1F2A-A561-A2FA-53A95CCEAF0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239" t="35508" r="27434" b="12356"/>
          <a:stretch/>
        </p:blipFill>
        <p:spPr bwMode="auto">
          <a:xfrm>
            <a:off x="-8639204" y="155156"/>
            <a:ext cx="4762500" cy="1673644"/>
          </a:xfrm>
          <a:custGeom>
            <a:avLst/>
            <a:gdLst>
              <a:gd name="connsiteX0" fmla="*/ 0 w 4762500"/>
              <a:gd name="connsiteY0" fmla="*/ 0 h 1673644"/>
              <a:gd name="connsiteX1" fmla="*/ 4762500 w 4762500"/>
              <a:gd name="connsiteY1" fmla="*/ 0 h 1673644"/>
              <a:gd name="connsiteX2" fmla="*/ 4762500 w 4762500"/>
              <a:gd name="connsiteY2" fmla="*/ 1673644 h 1673644"/>
              <a:gd name="connsiteX3" fmla="*/ 0 w 4762500"/>
              <a:gd name="connsiteY3" fmla="*/ 1673644 h 1673644"/>
            </a:gdLst>
            <a:ahLst/>
            <a:cxnLst>
              <a:cxn ang="0">
                <a:pos x="connsiteX0" y="connsiteY0"/>
              </a:cxn>
              <a:cxn ang="0">
                <a:pos x="connsiteX1" y="connsiteY1"/>
              </a:cxn>
              <a:cxn ang="0">
                <a:pos x="connsiteX2" y="connsiteY2"/>
              </a:cxn>
              <a:cxn ang="0">
                <a:pos x="connsiteX3" y="connsiteY3"/>
              </a:cxn>
            </a:cxnLst>
            <a:rect l="l" t="t" r="r" b="b"/>
            <a:pathLst>
              <a:path w="4762500" h="1673644">
                <a:moveTo>
                  <a:pt x="0" y="0"/>
                </a:moveTo>
                <a:lnTo>
                  <a:pt x="4762500" y="0"/>
                </a:lnTo>
                <a:lnTo>
                  <a:pt x="4762500" y="1673644"/>
                </a:lnTo>
                <a:lnTo>
                  <a:pt x="0" y="1673644"/>
                </a:lnTo>
                <a:close/>
              </a:path>
            </a:pathLst>
          </a:custGeom>
          <a:noFill/>
          <a:extLst>
            <a:ext uri="{909E8E84-426E-40DD-AFC4-6F175D3DCCD1}">
              <a14:hiddenFill xmlns:a14="http://schemas.microsoft.com/office/drawing/2010/main">
                <a:solidFill>
                  <a:srgbClr val="FFFFFF"/>
                </a:solidFill>
              </a14:hiddenFill>
            </a:ext>
          </a:extLst>
        </p:spPr>
      </p:pic>
      <p:pic>
        <p:nvPicPr>
          <p:cNvPr id="9" name="Hình ảnh 8" descr="Miễn phí Người đàn ông Mặc áo Sơ Mi Thể Thao Có Cổ Màu Xanh Trắng Và Mũ đen Ảnh lưu trữ">
            <a:extLst>
              <a:ext uri="{FF2B5EF4-FFF2-40B4-BE49-F238E27FC236}">
                <a16:creationId xmlns:a16="http://schemas.microsoft.com/office/drawing/2014/main" id="{903BB049-DB3B-CBD0-5CC8-E11789DEC07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2818" t="13272" r="36688"/>
          <a:stretch/>
        </p:blipFill>
        <p:spPr bwMode="auto">
          <a:xfrm>
            <a:off x="-3528806" y="1947929"/>
            <a:ext cx="2381250" cy="1812122"/>
          </a:xfrm>
          <a:custGeom>
            <a:avLst/>
            <a:gdLst>
              <a:gd name="connsiteX0" fmla="*/ 0 w 2381250"/>
              <a:gd name="connsiteY0" fmla="*/ 0 h 1812122"/>
              <a:gd name="connsiteX1" fmla="*/ 2381250 w 2381250"/>
              <a:gd name="connsiteY1" fmla="*/ 0 h 1812122"/>
              <a:gd name="connsiteX2" fmla="*/ 2381250 w 2381250"/>
              <a:gd name="connsiteY2" fmla="*/ 1812122 h 1812122"/>
              <a:gd name="connsiteX3" fmla="*/ 0 w 2381250"/>
              <a:gd name="connsiteY3" fmla="*/ 1812122 h 1812122"/>
            </a:gdLst>
            <a:ahLst/>
            <a:cxnLst>
              <a:cxn ang="0">
                <a:pos x="connsiteX0" y="connsiteY0"/>
              </a:cxn>
              <a:cxn ang="0">
                <a:pos x="connsiteX1" y="connsiteY1"/>
              </a:cxn>
              <a:cxn ang="0">
                <a:pos x="connsiteX2" y="connsiteY2"/>
              </a:cxn>
              <a:cxn ang="0">
                <a:pos x="connsiteX3" y="connsiteY3"/>
              </a:cxn>
            </a:cxnLst>
            <a:rect l="l" t="t" r="r" b="b"/>
            <a:pathLst>
              <a:path w="2381250" h="1812122">
                <a:moveTo>
                  <a:pt x="0" y="0"/>
                </a:moveTo>
                <a:lnTo>
                  <a:pt x="2381250" y="0"/>
                </a:lnTo>
                <a:lnTo>
                  <a:pt x="2381250" y="1812122"/>
                </a:lnTo>
                <a:lnTo>
                  <a:pt x="0" y="1812122"/>
                </a:lnTo>
                <a:close/>
              </a:path>
            </a:pathLst>
          </a:custGeom>
          <a:noFill/>
          <a:extLst>
            <a:ext uri="{909E8E84-426E-40DD-AFC4-6F175D3DCCD1}">
              <a14:hiddenFill xmlns:a14="http://schemas.microsoft.com/office/drawing/2010/main">
                <a:solidFill>
                  <a:srgbClr val="FFFFFF"/>
                </a:solidFill>
              </a14:hiddenFill>
            </a:ext>
          </a:extLst>
        </p:spPr>
      </p:pic>
      <p:sp>
        <p:nvSpPr>
          <p:cNvPr id="10" name="Hình bình hành 9">
            <a:extLst>
              <a:ext uri="{FF2B5EF4-FFF2-40B4-BE49-F238E27FC236}">
                <a16:creationId xmlns:a16="http://schemas.microsoft.com/office/drawing/2014/main" id="{AE103F94-797A-0588-9901-7F88D22EA881}"/>
              </a:ext>
            </a:extLst>
          </p:cNvPr>
          <p:cNvSpPr/>
          <p:nvPr/>
        </p:nvSpPr>
        <p:spPr>
          <a:xfrm flipH="1">
            <a:off x="-3777755" y="-155156"/>
            <a:ext cx="3802919" cy="7013156"/>
          </a:xfrm>
          <a:prstGeom prst="parallelogram">
            <a:avLst>
              <a:gd name="adj" fmla="val 66487"/>
            </a:avLst>
          </a:prstGeom>
          <a:solidFill>
            <a:srgbClr val="7E968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Hình bình hành 10">
            <a:extLst>
              <a:ext uri="{FF2B5EF4-FFF2-40B4-BE49-F238E27FC236}">
                <a16:creationId xmlns:a16="http://schemas.microsoft.com/office/drawing/2014/main" id="{717B9D87-4218-F71B-5EE6-D1F6923E40A6}"/>
              </a:ext>
            </a:extLst>
          </p:cNvPr>
          <p:cNvSpPr/>
          <p:nvPr/>
        </p:nvSpPr>
        <p:spPr>
          <a:xfrm flipH="1">
            <a:off x="1975747" y="155156"/>
            <a:ext cx="4160226" cy="6434180"/>
          </a:xfrm>
          <a:prstGeom prst="parallelogram">
            <a:avLst>
              <a:gd name="adj" fmla="val 94374"/>
            </a:avLst>
          </a:prstGeom>
          <a:solidFill>
            <a:srgbClr val="596E5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ình bình hành 11">
            <a:extLst>
              <a:ext uri="{FF2B5EF4-FFF2-40B4-BE49-F238E27FC236}">
                <a16:creationId xmlns:a16="http://schemas.microsoft.com/office/drawing/2014/main" id="{BBA0AB14-9781-221D-8CF5-D4A24808A02C}"/>
              </a:ext>
            </a:extLst>
          </p:cNvPr>
          <p:cNvSpPr/>
          <p:nvPr/>
        </p:nvSpPr>
        <p:spPr>
          <a:xfrm flipH="1">
            <a:off x="-423739" y="991978"/>
            <a:ext cx="3802919" cy="7013156"/>
          </a:xfrm>
          <a:prstGeom prst="parallelogram">
            <a:avLst>
              <a:gd name="adj" fmla="val 98750"/>
            </a:avLst>
          </a:prstGeom>
          <a:solidFill>
            <a:srgbClr val="7E9680">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am giác Cân 1">
            <a:extLst>
              <a:ext uri="{FF2B5EF4-FFF2-40B4-BE49-F238E27FC236}">
                <a16:creationId xmlns:a16="http://schemas.microsoft.com/office/drawing/2014/main" id="{725FC4FA-F021-D994-2BCC-D59A62BD13CE}"/>
              </a:ext>
            </a:extLst>
          </p:cNvPr>
          <p:cNvSpPr/>
          <p:nvPr/>
        </p:nvSpPr>
        <p:spPr>
          <a:xfrm rot="5782569">
            <a:off x="10019488" y="1838960"/>
            <a:ext cx="1266358" cy="1058955"/>
          </a:xfrm>
          <a:prstGeom prst="triangle">
            <a:avLst/>
          </a:prstGeom>
          <a:noFill/>
          <a:ln w="190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Parallelogram 12">
            <a:extLst>
              <a:ext uri="{FF2B5EF4-FFF2-40B4-BE49-F238E27FC236}">
                <a16:creationId xmlns:a16="http://schemas.microsoft.com/office/drawing/2014/main" id="{C0485CC6-9810-4B13-5EFE-EE6795FAA9EC}"/>
              </a:ext>
            </a:extLst>
          </p:cNvPr>
          <p:cNvSpPr/>
          <p:nvPr/>
        </p:nvSpPr>
        <p:spPr>
          <a:xfrm>
            <a:off x="4201287" y="3390580"/>
            <a:ext cx="3810000" cy="646331"/>
          </a:xfrm>
          <a:prstGeom prst="parallelogram">
            <a:avLst>
              <a:gd name="adj" fmla="val 38959"/>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arallelogram 15">
            <a:extLst>
              <a:ext uri="{FF2B5EF4-FFF2-40B4-BE49-F238E27FC236}">
                <a16:creationId xmlns:a16="http://schemas.microsoft.com/office/drawing/2014/main" id="{0026074B-3F80-D91A-975F-108638F8951A}"/>
              </a:ext>
            </a:extLst>
          </p:cNvPr>
          <p:cNvSpPr/>
          <p:nvPr/>
        </p:nvSpPr>
        <p:spPr>
          <a:xfrm>
            <a:off x="4211447" y="3333227"/>
            <a:ext cx="3734755" cy="789063"/>
          </a:xfrm>
          <a:prstGeom prst="parallelogram">
            <a:avLst>
              <a:gd name="adj" fmla="val 2705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596E5B"/>
              </a:solidFill>
            </a:endParaRPr>
          </a:p>
        </p:txBody>
      </p:sp>
      <p:sp>
        <p:nvSpPr>
          <p:cNvPr id="14" name="TextBox 4">
            <a:extLst>
              <a:ext uri="{FF2B5EF4-FFF2-40B4-BE49-F238E27FC236}">
                <a16:creationId xmlns:a16="http://schemas.microsoft.com/office/drawing/2014/main" id="{FCE6099A-F688-FD4C-31D9-B75A19400C0A}"/>
              </a:ext>
            </a:extLst>
          </p:cNvPr>
          <p:cNvSpPr txBox="1"/>
          <p:nvPr/>
        </p:nvSpPr>
        <p:spPr>
          <a:xfrm>
            <a:off x="4479833" y="3361681"/>
            <a:ext cx="3094117" cy="584775"/>
          </a:xfrm>
          <a:prstGeom prst="rect">
            <a:avLst/>
          </a:prstGeom>
          <a:noFill/>
        </p:spPr>
        <p:txBody>
          <a:bodyPr wrap="none" rtlCol="0">
            <a:spAutoFit/>
          </a:bodyPr>
          <a:lstStyle/>
          <a:p>
            <a:pPr algn="ctr"/>
            <a:r>
              <a:rPr lang="en-US" sz="3200" b="1" spc="300" dirty="0">
                <a:solidFill>
                  <a:srgbClr val="7E9680"/>
                </a:solidFill>
                <a:latin typeface="Montserrat Thin" pitchFamily="2" charset="0"/>
              </a:rPr>
              <a:t>FARMHOME</a:t>
            </a:r>
          </a:p>
        </p:txBody>
      </p:sp>
      <p:sp>
        <p:nvSpPr>
          <p:cNvPr id="15" name="Rectangle 5">
            <a:extLst>
              <a:ext uri="{FF2B5EF4-FFF2-40B4-BE49-F238E27FC236}">
                <a16:creationId xmlns:a16="http://schemas.microsoft.com/office/drawing/2014/main" id="{9DD5D72F-F86F-043B-1CFE-B586390EBB49}"/>
              </a:ext>
            </a:extLst>
          </p:cNvPr>
          <p:cNvSpPr/>
          <p:nvPr/>
        </p:nvSpPr>
        <p:spPr>
          <a:xfrm>
            <a:off x="2829687" y="2639150"/>
            <a:ext cx="5029202" cy="6463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3">
            <a:extLst>
              <a:ext uri="{FF2B5EF4-FFF2-40B4-BE49-F238E27FC236}">
                <a16:creationId xmlns:a16="http://schemas.microsoft.com/office/drawing/2014/main" id="{AE01ED91-F7E8-75C2-3640-A348BAFB8D33}"/>
              </a:ext>
            </a:extLst>
          </p:cNvPr>
          <p:cNvSpPr txBox="1"/>
          <p:nvPr/>
        </p:nvSpPr>
        <p:spPr>
          <a:xfrm>
            <a:off x="2932447" y="2610696"/>
            <a:ext cx="4823681" cy="584775"/>
          </a:xfrm>
          <a:prstGeom prst="rect">
            <a:avLst/>
          </a:prstGeom>
          <a:noFill/>
        </p:spPr>
        <p:txBody>
          <a:bodyPr wrap="square" rtlCol="0">
            <a:spAutoFit/>
          </a:bodyPr>
          <a:lstStyle/>
          <a:p>
            <a:pPr algn="ctr"/>
            <a:r>
              <a:rPr lang="en-US" sz="3200" b="1" spc="300" dirty="0">
                <a:solidFill>
                  <a:srgbClr val="7E9680"/>
                </a:solidFill>
                <a:latin typeface="Montserrat Thin" pitchFamily="2" charset="0"/>
              </a:rPr>
              <a:t>Demo</a:t>
            </a:r>
          </a:p>
        </p:txBody>
      </p:sp>
      <p:sp>
        <p:nvSpPr>
          <p:cNvPr id="17" name="Rectangle 11">
            <a:extLst>
              <a:ext uri="{FF2B5EF4-FFF2-40B4-BE49-F238E27FC236}">
                <a16:creationId xmlns:a16="http://schemas.microsoft.com/office/drawing/2014/main" id="{1C20A4C2-C1C2-D4DE-7217-5557C0016E13}"/>
              </a:ext>
            </a:extLst>
          </p:cNvPr>
          <p:cNvSpPr/>
          <p:nvPr/>
        </p:nvSpPr>
        <p:spPr>
          <a:xfrm>
            <a:off x="-1970913" y="3285481"/>
            <a:ext cx="6485484" cy="799176"/>
          </a:xfrm>
          <a:custGeom>
            <a:avLst/>
            <a:gdLst>
              <a:gd name="connsiteX0" fmla="*/ 0 w 4952998"/>
              <a:gd name="connsiteY0" fmla="*/ 0 h 725270"/>
              <a:gd name="connsiteX1" fmla="*/ 4952998 w 4952998"/>
              <a:gd name="connsiteY1" fmla="*/ 0 h 725270"/>
              <a:gd name="connsiteX2" fmla="*/ 4952998 w 4952998"/>
              <a:gd name="connsiteY2" fmla="*/ 725270 h 725270"/>
              <a:gd name="connsiteX3" fmla="*/ 0 w 4952998"/>
              <a:gd name="connsiteY3" fmla="*/ 725270 h 725270"/>
              <a:gd name="connsiteX4" fmla="*/ 0 w 4952998"/>
              <a:gd name="connsiteY4" fmla="*/ 0 h 725270"/>
              <a:gd name="connsiteX0" fmla="*/ 0 w 4952998"/>
              <a:gd name="connsiteY0" fmla="*/ 0 h 731710"/>
              <a:gd name="connsiteX1" fmla="*/ 4952998 w 4952998"/>
              <a:gd name="connsiteY1" fmla="*/ 0 h 731710"/>
              <a:gd name="connsiteX2" fmla="*/ 4798451 w 4952998"/>
              <a:gd name="connsiteY2" fmla="*/ 731710 h 731710"/>
              <a:gd name="connsiteX3" fmla="*/ 0 w 4952998"/>
              <a:gd name="connsiteY3" fmla="*/ 725270 h 731710"/>
              <a:gd name="connsiteX4" fmla="*/ 0 w 4952998"/>
              <a:gd name="connsiteY4" fmla="*/ 0 h 731710"/>
              <a:gd name="connsiteX0" fmla="*/ 0 w 4998074"/>
              <a:gd name="connsiteY0" fmla="*/ 6439 h 738149"/>
              <a:gd name="connsiteX1" fmla="*/ 4998074 w 4998074"/>
              <a:gd name="connsiteY1" fmla="*/ 0 h 738149"/>
              <a:gd name="connsiteX2" fmla="*/ 4798451 w 4998074"/>
              <a:gd name="connsiteY2" fmla="*/ 738149 h 738149"/>
              <a:gd name="connsiteX3" fmla="*/ 0 w 4998074"/>
              <a:gd name="connsiteY3" fmla="*/ 731709 h 738149"/>
              <a:gd name="connsiteX4" fmla="*/ 0 w 4998074"/>
              <a:gd name="connsiteY4" fmla="*/ 6439 h 738149"/>
              <a:gd name="connsiteX0" fmla="*/ 0 w 4991634"/>
              <a:gd name="connsiteY0" fmla="*/ 0 h 731710"/>
              <a:gd name="connsiteX1" fmla="*/ 4991634 w 4991634"/>
              <a:gd name="connsiteY1" fmla="*/ 6440 h 731710"/>
              <a:gd name="connsiteX2" fmla="*/ 4798451 w 4991634"/>
              <a:gd name="connsiteY2" fmla="*/ 731710 h 731710"/>
              <a:gd name="connsiteX3" fmla="*/ 0 w 4991634"/>
              <a:gd name="connsiteY3" fmla="*/ 725270 h 731710"/>
              <a:gd name="connsiteX4" fmla="*/ 0 w 4991634"/>
              <a:gd name="connsiteY4" fmla="*/ 0 h 731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1634" h="731710">
                <a:moveTo>
                  <a:pt x="0" y="0"/>
                </a:moveTo>
                <a:lnTo>
                  <a:pt x="4991634" y="6440"/>
                </a:lnTo>
                <a:lnTo>
                  <a:pt x="4798451" y="731710"/>
                </a:lnTo>
                <a:lnTo>
                  <a:pt x="0" y="72527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Parallelogram 16">
            <a:extLst>
              <a:ext uri="{FF2B5EF4-FFF2-40B4-BE49-F238E27FC236}">
                <a16:creationId xmlns:a16="http://schemas.microsoft.com/office/drawing/2014/main" id="{6DBE6005-244E-8B2A-A851-976096AE029C}"/>
              </a:ext>
            </a:extLst>
          </p:cNvPr>
          <p:cNvSpPr/>
          <p:nvPr/>
        </p:nvSpPr>
        <p:spPr>
          <a:xfrm>
            <a:off x="7660505" y="3361681"/>
            <a:ext cx="5075182" cy="799176"/>
          </a:xfrm>
          <a:prstGeom prst="parallelogram">
            <a:avLst>
              <a:gd name="adj" fmla="val 2690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2">
            <a:extLst>
              <a:ext uri="{FF2B5EF4-FFF2-40B4-BE49-F238E27FC236}">
                <a16:creationId xmlns:a16="http://schemas.microsoft.com/office/drawing/2014/main" id="{93AF6D87-8507-02D4-3EDB-853762F62DCC}"/>
              </a:ext>
            </a:extLst>
          </p:cNvPr>
          <p:cNvSpPr/>
          <p:nvPr/>
        </p:nvSpPr>
        <p:spPr>
          <a:xfrm>
            <a:off x="2829687" y="2410550"/>
            <a:ext cx="5029202" cy="152400"/>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4">
            <a:extLst>
              <a:ext uri="{FF2B5EF4-FFF2-40B4-BE49-F238E27FC236}">
                <a16:creationId xmlns:a16="http://schemas.microsoft.com/office/drawing/2014/main" id="{EA2727C3-ED7C-2495-46AF-6A49ABE4E702}"/>
              </a:ext>
            </a:extLst>
          </p:cNvPr>
          <p:cNvSpPr/>
          <p:nvPr/>
        </p:nvSpPr>
        <p:spPr>
          <a:xfrm>
            <a:off x="2829687" y="2381651"/>
            <a:ext cx="5029202" cy="2574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6">
            <a:extLst>
              <a:ext uri="{FF2B5EF4-FFF2-40B4-BE49-F238E27FC236}">
                <a16:creationId xmlns:a16="http://schemas.microsoft.com/office/drawing/2014/main" id="{1D31EC28-9BFF-9FFB-EFBD-52ACED0AE000}"/>
              </a:ext>
            </a:extLst>
          </p:cNvPr>
          <p:cNvSpPr/>
          <p:nvPr/>
        </p:nvSpPr>
        <p:spPr>
          <a:xfrm>
            <a:off x="-1970913" y="2105750"/>
            <a:ext cx="4800600" cy="2362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Parallelogram 16">
            <a:extLst>
              <a:ext uri="{FF2B5EF4-FFF2-40B4-BE49-F238E27FC236}">
                <a16:creationId xmlns:a16="http://schemas.microsoft.com/office/drawing/2014/main" id="{C69C82DB-D2CD-A7E7-93F8-197D7D7F1096}"/>
              </a:ext>
            </a:extLst>
          </p:cNvPr>
          <p:cNvSpPr/>
          <p:nvPr/>
        </p:nvSpPr>
        <p:spPr>
          <a:xfrm>
            <a:off x="9866770" y="2619473"/>
            <a:ext cx="6598343" cy="1435474"/>
          </a:xfrm>
          <a:prstGeom prst="parallelogram">
            <a:avLst>
              <a:gd name="adj" fmla="val 2690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0006561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0-#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1+#ppt_w/2"/>
                                          </p:val>
                                        </p:tav>
                                        <p:tav tm="100000">
                                          <p:val>
                                            <p:strVal val="#ppt_x"/>
                                          </p:val>
                                        </p:tav>
                                      </p:tavLst>
                                    </p:anim>
                                    <p:anim calcmode="lin" valueType="num">
                                      <p:cBhvr additive="base">
                                        <p:cTn id="12" dur="10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75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0-#ppt_w/2"/>
                                          </p:val>
                                        </p:tav>
                                        <p:tav tm="100000">
                                          <p:val>
                                            <p:strVal val="#ppt_x"/>
                                          </p:val>
                                        </p:tav>
                                      </p:tavLst>
                                    </p:anim>
                                    <p:anim calcmode="lin" valueType="num">
                                      <p:cBhvr additive="base">
                                        <p:cTn id="16" dur="10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25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1000" fill="hold"/>
                                        <p:tgtEl>
                                          <p:spTgt spid="3"/>
                                        </p:tgtEl>
                                        <p:attrNameLst>
                                          <p:attrName>ppt_x</p:attrName>
                                        </p:attrNameLst>
                                      </p:cBhvr>
                                      <p:tavLst>
                                        <p:tav tm="0">
                                          <p:val>
                                            <p:strVal val="1+#ppt_w/2"/>
                                          </p:val>
                                        </p:tav>
                                        <p:tav tm="100000">
                                          <p:val>
                                            <p:strVal val="#ppt_x"/>
                                          </p:val>
                                        </p:tav>
                                      </p:tavLst>
                                    </p:anim>
                                    <p:anim calcmode="lin" valueType="num">
                                      <p:cBhvr additive="base">
                                        <p:cTn id="20" dur="1000" fill="hold"/>
                                        <p:tgtEl>
                                          <p:spTgt spid="3"/>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4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1+#ppt_w/2"/>
                                          </p:val>
                                        </p:tav>
                                        <p:tav tm="100000">
                                          <p:val>
                                            <p:strVal val="#ppt_x"/>
                                          </p:val>
                                        </p:tav>
                                      </p:tavLst>
                                    </p:anim>
                                    <p:anim calcmode="lin" valueType="num">
                                      <p:cBhvr additive="base">
                                        <p:cTn id="24" dur="1000" fill="hold"/>
                                        <p:tgtEl>
                                          <p:spTgt spid="13"/>
                                        </p:tgtEl>
                                        <p:attrNameLst>
                                          <p:attrName>ppt_y</p:attrName>
                                        </p:attrNameLst>
                                      </p:cBhvr>
                                      <p:tavLst>
                                        <p:tav tm="0">
                                          <p:val>
                                            <p:strVal val="#ppt_y"/>
                                          </p:val>
                                        </p:tav>
                                        <p:tav tm="100000">
                                          <p:val>
                                            <p:strVal val="#ppt_y"/>
                                          </p:val>
                                        </p:tav>
                                      </p:tavLst>
                                    </p:anim>
                                  </p:childTnLst>
                                </p:cTn>
                              </p:par>
                              <p:par>
                                <p:cTn id="25" presetID="6" presetClass="emph" presetSubtype="0" decel="100000" fill="hold" grpId="1" nodeType="withEffect">
                                  <p:stCondLst>
                                    <p:cond delay="1250"/>
                                  </p:stCondLst>
                                  <p:childTnLst>
                                    <p:animScale>
                                      <p:cBhvr>
                                        <p:cTn id="26" dur="500" fill="hold"/>
                                        <p:tgtEl>
                                          <p:spTgt spid="16"/>
                                        </p:tgtEl>
                                      </p:cBhvr>
                                      <p:by x="90000" y="90000"/>
                                    </p:animScale>
                                  </p:childTnLst>
                                </p:cTn>
                              </p:par>
                              <p:par>
                                <p:cTn id="27" presetID="2" presetClass="entr" presetSubtype="8" decel="100000" fill="hold" grpId="0" nodeType="withEffect">
                                  <p:stCondLst>
                                    <p:cond delay="250"/>
                                  </p:stCondLst>
                                  <p:childTnLst>
                                    <p:set>
                                      <p:cBhvr>
                                        <p:cTn id="28" dur="1" fill="hold">
                                          <p:stCondLst>
                                            <p:cond delay="0"/>
                                          </p:stCondLst>
                                        </p:cTn>
                                        <p:tgtEl>
                                          <p:spTgt spid="19"/>
                                        </p:tgtEl>
                                        <p:attrNameLst>
                                          <p:attrName>style.visibility</p:attrName>
                                        </p:attrNameLst>
                                      </p:cBhvr>
                                      <p:to>
                                        <p:strVal val="visible"/>
                                      </p:to>
                                    </p:set>
                                    <p:anim calcmode="lin" valueType="num">
                                      <p:cBhvr additive="base">
                                        <p:cTn id="29" dur="1000" fill="hold"/>
                                        <p:tgtEl>
                                          <p:spTgt spid="19"/>
                                        </p:tgtEl>
                                        <p:attrNameLst>
                                          <p:attrName>ppt_x</p:attrName>
                                        </p:attrNameLst>
                                      </p:cBhvr>
                                      <p:tavLst>
                                        <p:tav tm="0">
                                          <p:val>
                                            <p:strVal val="0-#ppt_w/2"/>
                                          </p:val>
                                        </p:tav>
                                        <p:tav tm="100000">
                                          <p:val>
                                            <p:strVal val="#ppt_x"/>
                                          </p:val>
                                        </p:tav>
                                      </p:tavLst>
                                    </p:anim>
                                    <p:anim calcmode="lin" valueType="num">
                                      <p:cBhvr additive="base">
                                        <p:cTn id="30" dur="1000" fill="hold"/>
                                        <p:tgtEl>
                                          <p:spTgt spid="19"/>
                                        </p:tgtEl>
                                        <p:attrNameLst>
                                          <p:attrName>ppt_y</p:attrName>
                                        </p:attrNameLst>
                                      </p:cBhvr>
                                      <p:tavLst>
                                        <p:tav tm="0">
                                          <p:val>
                                            <p:strVal val="#ppt_y"/>
                                          </p:val>
                                        </p:tav>
                                        <p:tav tm="100000">
                                          <p:val>
                                            <p:strVal val="#ppt_y"/>
                                          </p:val>
                                        </p:tav>
                                      </p:tavLst>
                                    </p:anim>
                                  </p:childTnLst>
                                </p:cTn>
                              </p:par>
                              <p:par>
                                <p:cTn id="31" presetID="2" presetClass="entr" presetSubtype="8" decel="100000" fill="hold" grpId="0" nodeType="withEffect">
                                  <p:stCondLst>
                                    <p:cond delay="450"/>
                                  </p:stCondLst>
                                  <p:childTnLst>
                                    <p:set>
                                      <p:cBhvr>
                                        <p:cTn id="32" dur="1" fill="hold">
                                          <p:stCondLst>
                                            <p:cond delay="0"/>
                                          </p:stCondLst>
                                        </p:cTn>
                                        <p:tgtEl>
                                          <p:spTgt spid="20"/>
                                        </p:tgtEl>
                                        <p:attrNameLst>
                                          <p:attrName>style.visibility</p:attrName>
                                        </p:attrNameLst>
                                      </p:cBhvr>
                                      <p:to>
                                        <p:strVal val="visible"/>
                                      </p:to>
                                    </p:set>
                                    <p:anim calcmode="lin" valueType="num">
                                      <p:cBhvr additive="base">
                                        <p:cTn id="33" dur="1000" fill="hold"/>
                                        <p:tgtEl>
                                          <p:spTgt spid="20"/>
                                        </p:tgtEl>
                                        <p:attrNameLst>
                                          <p:attrName>ppt_x</p:attrName>
                                        </p:attrNameLst>
                                      </p:cBhvr>
                                      <p:tavLst>
                                        <p:tav tm="0">
                                          <p:val>
                                            <p:strVal val="0-#ppt_w/2"/>
                                          </p:val>
                                        </p:tav>
                                        <p:tav tm="100000">
                                          <p:val>
                                            <p:strVal val="#ppt_x"/>
                                          </p:val>
                                        </p:tav>
                                      </p:tavLst>
                                    </p:anim>
                                    <p:anim calcmode="lin" valueType="num">
                                      <p:cBhvr additive="base">
                                        <p:cTn id="34"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3" grpId="0" animBg="1"/>
      <p:bldP spid="14" grpId="0"/>
      <p:bldP spid="15" grpId="0" animBg="1"/>
      <p:bldP spid="16" grpId="0"/>
      <p:bldP spid="16" grpId="1"/>
      <p:bldP spid="19" grpId="0" animBg="1"/>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Hình bình hành 10">
            <a:extLst>
              <a:ext uri="{FF2B5EF4-FFF2-40B4-BE49-F238E27FC236}">
                <a16:creationId xmlns:a16="http://schemas.microsoft.com/office/drawing/2014/main" id="{F5FEBD20-BF82-659B-55E6-DFBDCF11FF52}"/>
              </a:ext>
            </a:extLst>
          </p:cNvPr>
          <p:cNvSpPr/>
          <p:nvPr/>
        </p:nvSpPr>
        <p:spPr>
          <a:xfrm flipH="1">
            <a:off x="-546756" y="-77578"/>
            <a:ext cx="6052897" cy="7013156"/>
          </a:xfrm>
          <a:prstGeom prst="parallelogram">
            <a:avLst>
              <a:gd name="adj" fmla="val 55706"/>
            </a:avLst>
          </a:prstGeom>
          <a:solidFill>
            <a:srgbClr val="596E5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7" name="Hình ảnh 16" descr="Miễn phí Người đàn ông Mặc áo Sơ Mi Dài Tay Màu Xám Trồng Lúa Ảnh lưu trữ">
            <a:extLst>
              <a:ext uri="{FF2B5EF4-FFF2-40B4-BE49-F238E27FC236}">
                <a16:creationId xmlns:a16="http://schemas.microsoft.com/office/drawing/2014/main" id="{E49019D6-75C8-186B-FE88-3E4EF19EF4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594" t="4406" r="17725"/>
          <a:stretch>
            <a:fillRect/>
          </a:stretch>
        </p:blipFill>
        <p:spPr bwMode="auto">
          <a:xfrm>
            <a:off x="390347" y="1947930"/>
            <a:ext cx="2258585" cy="1851059"/>
          </a:xfrm>
          <a:custGeom>
            <a:avLst/>
            <a:gdLst>
              <a:gd name="connsiteX0" fmla="*/ 0 w 2258585"/>
              <a:gd name="connsiteY0" fmla="*/ 0 h 1851059"/>
              <a:gd name="connsiteX1" fmla="*/ 2258585 w 2258585"/>
              <a:gd name="connsiteY1" fmla="*/ 0 h 1851059"/>
              <a:gd name="connsiteX2" fmla="*/ 2258585 w 2258585"/>
              <a:gd name="connsiteY2" fmla="*/ 1851059 h 1851059"/>
              <a:gd name="connsiteX3" fmla="*/ 0 w 2258585"/>
              <a:gd name="connsiteY3" fmla="*/ 1851059 h 1851059"/>
            </a:gdLst>
            <a:ahLst/>
            <a:cxnLst>
              <a:cxn ang="0">
                <a:pos x="connsiteX0" y="connsiteY0"/>
              </a:cxn>
              <a:cxn ang="0">
                <a:pos x="connsiteX1" y="connsiteY1"/>
              </a:cxn>
              <a:cxn ang="0">
                <a:pos x="connsiteX2" y="connsiteY2"/>
              </a:cxn>
              <a:cxn ang="0">
                <a:pos x="connsiteX3" y="connsiteY3"/>
              </a:cxn>
            </a:cxnLst>
            <a:rect l="l" t="t" r="r" b="b"/>
            <a:pathLst>
              <a:path w="2258585" h="1851059">
                <a:moveTo>
                  <a:pt x="0" y="0"/>
                </a:moveTo>
                <a:lnTo>
                  <a:pt x="2258585" y="0"/>
                </a:lnTo>
                <a:lnTo>
                  <a:pt x="2258585" y="1851059"/>
                </a:lnTo>
                <a:lnTo>
                  <a:pt x="0" y="1851059"/>
                </a:lnTo>
                <a:close/>
              </a:path>
            </a:pathLst>
          </a:custGeom>
          <a:noFill/>
          <a:extLst>
            <a:ext uri="{909E8E84-426E-40DD-AFC4-6F175D3DCCD1}">
              <a14:hiddenFill xmlns:a14="http://schemas.microsoft.com/office/drawing/2010/main">
                <a:solidFill>
                  <a:srgbClr val="FFFFFF"/>
                </a:solidFill>
              </a14:hiddenFill>
            </a:ext>
          </a:extLst>
        </p:spPr>
      </p:pic>
      <p:pic>
        <p:nvPicPr>
          <p:cNvPr id="19" name="Hình ảnh 18" descr="Miễn phí Góc Nhìn Hàng đầu Của Cánh đồng Xanh Ảnh lưu trữ">
            <a:extLst>
              <a:ext uri="{FF2B5EF4-FFF2-40B4-BE49-F238E27FC236}">
                <a16:creationId xmlns:a16="http://schemas.microsoft.com/office/drawing/2014/main" id="{C32EF7C4-38E4-8143-A862-1D4033BC32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85" t="5759" b="10348"/>
          <a:stretch>
            <a:fillRect/>
          </a:stretch>
        </p:blipFill>
        <p:spPr bwMode="auto">
          <a:xfrm>
            <a:off x="390348" y="3928398"/>
            <a:ext cx="4758447" cy="2660938"/>
          </a:xfrm>
          <a:custGeom>
            <a:avLst/>
            <a:gdLst>
              <a:gd name="connsiteX0" fmla="*/ 0 w 4758447"/>
              <a:gd name="connsiteY0" fmla="*/ 0 h 2660938"/>
              <a:gd name="connsiteX1" fmla="*/ 4758447 w 4758447"/>
              <a:gd name="connsiteY1" fmla="*/ 0 h 2660938"/>
              <a:gd name="connsiteX2" fmla="*/ 4758447 w 4758447"/>
              <a:gd name="connsiteY2" fmla="*/ 2660938 h 2660938"/>
              <a:gd name="connsiteX3" fmla="*/ 0 w 4758447"/>
              <a:gd name="connsiteY3" fmla="*/ 2660938 h 2660938"/>
            </a:gdLst>
            <a:ahLst/>
            <a:cxnLst>
              <a:cxn ang="0">
                <a:pos x="connsiteX0" y="connsiteY0"/>
              </a:cxn>
              <a:cxn ang="0">
                <a:pos x="connsiteX1" y="connsiteY1"/>
              </a:cxn>
              <a:cxn ang="0">
                <a:pos x="connsiteX2" y="connsiteY2"/>
              </a:cxn>
              <a:cxn ang="0">
                <a:pos x="connsiteX3" y="connsiteY3"/>
              </a:cxn>
            </a:cxnLst>
            <a:rect l="l" t="t" r="r" b="b"/>
            <a:pathLst>
              <a:path w="4758447" h="2660938">
                <a:moveTo>
                  <a:pt x="0" y="0"/>
                </a:moveTo>
                <a:lnTo>
                  <a:pt x="4758447" y="0"/>
                </a:lnTo>
                <a:lnTo>
                  <a:pt x="4758447" y="2660938"/>
                </a:lnTo>
                <a:lnTo>
                  <a:pt x="0" y="2660938"/>
                </a:lnTo>
                <a:close/>
              </a:path>
            </a:pathLst>
          </a:custGeom>
          <a:noFill/>
          <a:extLst>
            <a:ext uri="{909E8E84-426E-40DD-AFC4-6F175D3DCCD1}">
              <a14:hiddenFill xmlns:a14="http://schemas.microsoft.com/office/drawing/2010/main">
                <a:solidFill>
                  <a:srgbClr val="FFFFFF"/>
                </a:solidFill>
              </a14:hiddenFill>
            </a:ext>
          </a:extLst>
        </p:spPr>
      </p:pic>
      <p:pic>
        <p:nvPicPr>
          <p:cNvPr id="18" name="Hình ảnh 17" descr="Miễn phí Người đàn ông đứng Trên đồng Cỏ Xanh Dưới Bầu Trời Trắng Ảnh lưu trữ">
            <a:extLst>
              <a:ext uri="{FF2B5EF4-FFF2-40B4-BE49-F238E27FC236}">
                <a16:creationId xmlns:a16="http://schemas.microsoft.com/office/drawing/2014/main" id="{A6182D5C-D658-5834-A890-4CCE8A4719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75" t="35508" r="1120" b="12356"/>
          <a:stretch>
            <a:fillRect/>
          </a:stretch>
        </p:blipFill>
        <p:spPr bwMode="auto">
          <a:xfrm>
            <a:off x="390347" y="155156"/>
            <a:ext cx="4762500" cy="1673644"/>
          </a:xfrm>
          <a:custGeom>
            <a:avLst/>
            <a:gdLst>
              <a:gd name="connsiteX0" fmla="*/ 0 w 4762500"/>
              <a:gd name="connsiteY0" fmla="*/ 0 h 1673644"/>
              <a:gd name="connsiteX1" fmla="*/ 4762500 w 4762500"/>
              <a:gd name="connsiteY1" fmla="*/ 0 h 1673644"/>
              <a:gd name="connsiteX2" fmla="*/ 4762500 w 4762500"/>
              <a:gd name="connsiteY2" fmla="*/ 1673644 h 1673644"/>
              <a:gd name="connsiteX3" fmla="*/ 0 w 4762500"/>
              <a:gd name="connsiteY3" fmla="*/ 1673644 h 1673644"/>
            </a:gdLst>
            <a:ahLst/>
            <a:cxnLst>
              <a:cxn ang="0">
                <a:pos x="connsiteX0" y="connsiteY0"/>
              </a:cxn>
              <a:cxn ang="0">
                <a:pos x="connsiteX1" y="connsiteY1"/>
              </a:cxn>
              <a:cxn ang="0">
                <a:pos x="connsiteX2" y="connsiteY2"/>
              </a:cxn>
              <a:cxn ang="0">
                <a:pos x="connsiteX3" y="connsiteY3"/>
              </a:cxn>
            </a:cxnLst>
            <a:rect l="l" t="t" r="r" b="b"/>
            <a:pathLst>
              <a:path w="4762500" h="1673644">
                <a:moveTo>
                  <a:pt x="0" y="0"/>
                </a:moveTo>
                <a:lnTo>
                  <a:pt x="4762500" y="0"/>
                </a:lnTo>
                <a:lnTo>
                  <a:pt x="4762500" y="1673644"/>
                </a:lnTo>
                <a:lnTo>
                  <a:pt x="0" y="1673644"/>
                </a:lnTo>
                <a:close/>
              </a:path>
            </a:pathLst>
          </a:custGeom>
          <a:noFill/>
          <a:extLst>
            <a:ext uri="{909E8E84-426E-40DD-AFC4-6F175D3DCCD1}">
              <a14:hiddenFill xmlns:a14="http://schemas.microsoft.com/office/drawing/2010/main">
                <a:solidFill>
                  <a:srgbClr val="FFFFFF"/>
                </a:solidFill>
              </a14:hiddenFill>
            </a:ext>
          </a:extLst>
        </p:spPr>
      </p:pic>
      <p:pic>
        <p:nvPicPr>
          <p:cNvPr id="16" name="Hình ảnh 15" descr="Miễn phí Người đàn ông Mặc áo Sơ Mi Thể Thao Có Cổ Màu Xanh Trắng Và Mũ đen Ảnh lưu trữ">
            <a:extLst>
              <a:ext uri="{FF2B5EF4-FFF2-40B4-BE49-F238E27FC236}">
                <a16:creationId xmlns:a16="http://schemas.microsoft.com/office/drawing/2014/main" id="{080E6B8D-E68D-A087-D378-FEAFB97FAC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2727" t="13272" r="1143"/>
          <a:stretch>
            <a:fillRect/>
          </a:stretch>
        </p:blipFill>
        <p:spPr bwMode="auto">
          <a:xfrm>
            <a:off x="2771598" y="1947929"/>
            <a:ext cx="2381250" cy="1812122"/>
          </a:xfrm>
          <a:custGeom>
            <a:avLst/>
            <a:gdLst>
              <a:gd name="connsiteX0" fmla="*/ 0 w 2381250"/>
              <a:gd name="connsiteY0" fmla="*/ 0 h 1812122"/>
              <a:gd name="connsiteX1" fmla="*/ 2381250 w 2381250"/>
              <a:gd name="connsiteY1" fmla="*/ 0 h 1812122"/>
              <a:gd name="connsiteX2" fmla="*/ 2381250 w 2381250"/>
              <a:gd name="connsiteY2" fmla="*/ 1812122 h 1812122"/>
              <a:gd name="connsiteX3" fmla="*/ 0 w 2381250"/>
              <a:gd name="connsiteY3" fmla="*/ 1812122 h 1812122"/>
            </a:gdLst>
            <a:ahLst/>
            <a:cxnLst>
              <a:cxn ang="0">
                <a:pos x="connsiteX0" y="connsiteY0"/>
              </a:cxn>
              <a:cxn ang="0">
                <a:pos x="connsiteX1" y="connsiteY1"/>
              </a:cxn>
              <a:cxn ang="0">
                <a:pos x="connsiteX2" y="connsiteY2"/>
              </a:cxn>
              <a:cxn ang="0">
                <a:pos x="connsiteX3" y="connsiteY3"/>
              </a:cxn>
            </a:cxnLst>
            <a:rect l="l" t="t" r="r" b="b"/>
            <a:pathLst>
              <a:path w="2381250" h="1812122">
                <a:moveTo>
                  <a:pt x="0" y="0"/>
                </a:moveTo>
                <a:lnTo>
                  <a:pt x="2381250" y="0"/>
                </a:lnTo>
                <a:lnTo>
                  <a:pt x="2381250" y="1812122"/>
                </a:lnTo>
                <a:lnTo>
                  <a:pt x="0" y="1812122"/>
                </a:lnTo>
                <a:close/>
              </a:path>
            </a:pathLst>
          </a:custGeom>
          <a:noFill/>
          <a:extLst>
            <a:ext uri="{909E8E84-426E-40DD-AFC4-6F175D3DCCD1}">
              <a14:hiddenFill xmlns:a14="http://schemas.microsoft.com/office/drawing/2010/main">
                <a:solidFill>
                  <a:srgbClr val="FFFFFF"/>
                </a:solidFill>
              </a14:hiddenFill>
            </a:ext>
          </a:extLst>
        </p:spPr>
      </p:pic>
      <p:sp>
        <p:nvSpPr>
          <p:cNvPr id="10" name="Hình bình hành 9">
            <a:extLst>
              <a:ext uri="{FF2B5EF4-FFF2-40B4-BE49-F238E27FC236}">
                <a16:creationId xmlns:a16="http://schemas.microsoft.com/office/drawing/2014/main" id="{B06375B0-753C-93C2-B2AC-FC8BF9B551FC}"/>
              </a:ext>
            </a:extLst>
          </p:cNvPr>
          <p:cNvSpPr/>
          <p:nvPr/>
        </p:nvSpPr>
        <p:spPr>
          <a:xfrm flipH="1">
            <a:off x="2720428" y="-155156"/>
            <a:ext cx="3802919" cy="7013156"/>
          </a:xfrm>
          <a:prstGeom prst="parallelogram">
            <a:avLst>
              <a:gd name="adj" fmla="val 93880"/>
            </a:avLst>
          </a:prstGeom>
          <a:solidFill>
            <a:srgbClr val="7E968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ình bình hành 11">
            <a:extLst>
              <a:ext uri="{FF2B5EF4-FFF2-40B4-BE49-F238E27FC236}">
                <a16:creationId xmlns:a16="http://schemas.microsoft.com/office/drawing/2014/main" id="{7A373FCC-0FF3-1B74-CE54-3E2B6452FEB1}"/>
              </a:ext>
            </a:extLst>
          </p:cNvPr>
          <p:cNvSpPr/>
          <p:nvPr/>
        </p:nvSpPr>
        <p:spPr>
          <a:xfrm flipH="1">
            <a:off x="386726" y="155156"/>
            <a:ext cx="4160226" cy="6434180"/>
          </a:xfrm>
          <a:prstGeom prst="parallelogram">
            <a:avLst>
              <a:gd name="adj" fmla="val 78794"/>
            </a:avLst>
          </a:prstGeom>
          <a:solidFill>
            <a:srgbClr val="596E5B">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Hình bình hành 13">
            <a:extLst>
              <a:ext uri="{FF2B5EF4-FFF2-40B4-BE49-F238E27FC236}">
                <a16:creationId xmlns:a16="http://schemas.microsoft.com/office/drawing/2014/main" id="{D22A6326-A2DB-C728-9C97-BC584E750BB4}"/>
              </a:ext>
            </a:extLst>
          </p:cNvPr>
          <p:cNvSpPr/>
          <p:nvPr/>
        </p:nvSpPr>
        <p:spPr>
          <a:xfrm flipH="1">
            <a:off x="-1118239" y="991978"/>
            <a:ext cx="3802919" cy="7013156"/>
          </a:xfrm>
          <a:prstGeom prst="parallelogram">
            <a:avLst>
              <a:gd name="adj" fmla="val 93880"/>
            </a:avLst>
          </a:prstGeom>
          <a:solidFill>
            <a:srgbClr val="7E968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am giác Cân 14">
            <a:extLst>
              <a:ext uri="{FF2B5EF4-FFF2-40B4-BE49-F238E27FC236}">
                <a16:creationId xmlns:a16="http://schemas.microsoft.com/office/drawing/2014/main" id="{F89ABBF6-4405-A3C9-08DF-A4637F6DA2D3}"/>
              </a:ext>
            </a:extLst>
          </p:cNvPr>
          <p:cNvSpPr/>
          <p:nvPr/>
        </p:nvSpPr>
        <p:spPr>
          <a:xfrm rot="10800000">
            <a:off x="7482928" y="1838960"/>
            <a:ext cx="3802919" cy="3180080"/>
          </a:xfrm>
          <a:prstGeom prst="triangle">
            <a:avLst/>
          </a:prstGeom>
          <a:noFill/>
          <a:ln w="190500">
            <a:solidFill>
              <a:srgbClr val="596E5B">
                <a:alpha val="1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Hộp Văn bản 20">
            <a:extLst>
              <a:ext uri="{FF2B5EF4-FFF2-40B4-BE49-F238E27FC236}">
                <a16:creationId xmlns:a16="http://schemas.microsoft.com/office/drawing/2014/main" id="{49305CF4-E863-53CC-A258-5D0B50D54885}"/>
              </a:ext>
            </a:extLst>
          </p:cNvPr>
          <p:cNvSpPr txBox="1"/>
          <p:nvPr/>
        </p:nvSpPr>
        <p:spPr>
          <a:xfrm>
            <a:off x="6077624" y="656873"/>
            <a:ext cx="2737412"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ACHIEVED RESULT</a:t>
            </a:r>
            <a:endParaRPr lang="vi-VN" sz="2400" dirty="0">
              <a:solidFill>
                <a:srgbClr val="596E5B"/>
              </a:solidFill>
            </a:endParaRPr>
          </a:p>
        </p:txBody>
      </p:sp>
      <p:sp>
        <p:nvSpPr>
          <p:cNvPr id="23" name="Hộp Văn bản 22">
            <a:extLst>
              <a:ext uri="{FF2B5EF4-FFF2-40B4-BE49-F238E27FC236}">
                <a16:creationId xmlns:a16="http://schemas.microsoft.com/office/drawing/2014/main" id="{D79F176F-F0BE-DC98-55EE-CAF51039E6F4}"/>
              </a:ext>
            </a:extLst>
          </p:cNvPr>
          <p:cNvSpPr txBox="1"/>
          <p:nvPr/>
        </p:nvSpPr>
        <p:spPr>
          <a:xfrm>
            <a:off x="6096000" y="1204790"/>
            <a:ext cx="5885536" cy="5019387"/>
          </a:xfrm>
          <a:prstGeom prst="rect">
            <a:avLst/>
          </a:prstGeom>
          <a:noFill/>
        </p:spPr>
        <p:txBody>
          <a:bodyPr wrap="square">
            <a:spAutoFit/>
          </a:bodyPr>
          <a:lstStyle/>
          <a:p>
            <a:pPr marL="0" marR="0">
              <a:lnSpc>
                <a:spcPct val="107000"/>
              </a:lnSpc>
              <a:spcBef>
                <a:spcPts val="0"/>
              </a:spcBef>
              <a:spcAft>
                <a:spcPts val="800"/>
              </a:spcAft>
            </a:pPr>
            <a:r>
              <a:rPr lang="en-US" sz="1800" i="1" kern="100" dirty="0">
                <a:effectLst/>
                <a:latin typeface="Intrepid" pitchFamily="2" charset="0"/>
                <a:ea typeface="Calibri" panose="020F0502020204030204" pitchFamily="34" charset="0"/>
              </a:rPr>
              <a:t>About knowledge and skills: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Backend development with Java, Spring Boot, and Python enables API creation for frontend and mobile applications, covering programming concepts, web development skills, and database connectivity. Students also gain knowledge in deployment, cloud platforms, machine learning/AI, and debugging.</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system utilizes JavaScript, Typescript, SASS/SCSS, React JS, React Native, and Angular with material design to develop dynamic admin pages, farmer websites, and merchant mobile apps. Students learn fundamental concepts of these technologies, including syntax, DOM manipulation, asynchronous operations, and user interactions, while leveraging libraries like </a:t>
            </a:r>
            <a:r>
              <a:rPr lang="en-US" sz="1800" kern="100" dirty="0" err="1">
                <a:effectLst/>
                <a:latin typeface="Intrepid" pitchFamily="2" charset="0"/>
                <a:ea typeface="Calibri" panose="020F0502020204030204" pitchFamily="34" charset="0"/>
              </a:rPr>
              <a:t>Axios</a:t>
            </a:r>
            <a:r>
              <a:rPr lang="en-US" sz="1800" kern="100" dirty="0">
                <a:effectLst/>
                <a:latin typeface="Intrepid" pitchFamily="2" charset="0"/>
                <a:ea typeface="Calibri" panose="020F0502020204030204" pitchFamily="34" charset="0"/>
              </a:rPr>
              <a:t> and Redux for enhanced functionality and emphasizing effective debugging for troubleshooting.</a:t>
            </a:r>
            <a:r>
              <a:rPr lang="en-US" sz="1800" i="1" kern="100" dirty="0">
                <a:effectLst/>
                <a:latin typeface="Intrepid" pitchFamily="2" charset="0"/>
                <a:ea typeface="Calibri" panose="020F0502020204030204" pitchFamily="34" charset="0"/>
              </a:rPr>
              <a:t> </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1725035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Hình bình hành 10">
            <a:extLst>
              <a:ext uri="{FF2B5EF4-FFF2-40B4-BE49-F238E27FC236}">
                <a16:creationId xmlns:a16="http://schemas.microsoft.com/office/drawing/2014/main" id="{F5FEBD20-BF82-659B-55E6-DFBDCF11FF52}"/>
              </a:ext>
            </a:extLst>
          </p:cNvPr>
          <p:cNvSpPr/>
          <p:nvPr/>
        </p:nvSpPr>
        <p:spPr>
          <a:xfrm flipH="1">
            <a:off x="-546756" y="-77578"/>
            <a:ext cx="6052897" cy="7013156"/>
          </a:xfrm>
          <a:prstGeom prst="parallelogram">
            <a:avLst>
              <a:gd name="adj" fmla="val 55706"/>
            </a:avLst>
          </a:prstGeom>
          <a:solidFill>
            <a:srgbClr val="596E5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7" name="Hình ảnh 16" descr="Miễn phí Người đàn ông Mặc áo Sơ Mi Dài Tay Màu Xám Trồng Lúa Ảnh lưu trữ">
            <a:extLst>
              <a:ext uri="{FF2B5EF4-FFF2-40B4-BE49-F238E27FC236}">
                <a16:creationId xmlns:a16="http://schemas.microsoft.com/office/drawing/2014/main" id="{E49019D6-75C8-186B-FE88-3E4EF19EF4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594" t="4406" r="17725"/>
          <a:stretch>
            <a:fillRect/>
          </a:stretch>
        </p:blipFill>
        <p:spPr bwMode="auto">
          <a:xfrm>
            <a:off x="390347" y="1947930"/>
            <a:ext cx="2258585" cy="1851059"/>
          </a:xfrm>
          <a:custGeom>
            <a:avLst/>
            <a:gdLst>
              <a:gd name="connsiteX0" fmla="*/ 0 w 2258585"/>
              <a:gd name="connsiteY0" fmla="*/ 0 h 1851059"/>
              <a:gd name="connsiteX1" fmla="*/ 2258585 w 2258585"/>
              <a:gd name="connsiteY1" fmla="*/ 0 h 1851059"/>
              <a:gd name="connsiteX2" fmla="*/ 2258585 w 2258585"/>
              <a:gd name="connsiteY2" fmla="*/ 1851059 h 1851059"/>
              <a:gd name="connsiteX3" fmla="*/ 0 w 2258585"/>
              <a:gd name="connsiteY3" fmla="*/ 1851059 h 1851059"/>
            </a:gdLst>
            <a:ahLst/>
            <a:cxnLst>
              <a:cxn ang="0">
                <a:pos x="connsiteX0" y="connsiteY0"/>
              </a:cxn>
              <a:cxn ang="0">
                <a:pos x="connsiteX1" y="connsiteY1"/>
              </a:cxn>
              <a:cxn ang="0">
                <a:pos x="connsiteX2" y="connsiteY2"/>
              </a:cxn>
              <a:cxn ang="0">
                <a:pos x="connsiteX3" y="connsiteY3"/>
              </a:cxn>
            </a:cxnLst>
            <a:rect l="l" t="t" r="r" b="b"/>
            <a:pathLst>
              <a:path w="2258585" h="1851059">
                <a:moveTo>
                  <a:pt x="0" y="0"/>
                </a:moveTo>
                <a:lnTo>
                  <a:pt x="2258585" y="0"/>
                </a:lnTo>
                <a:lnTo>
                  <a:pt x="2258585" y="1851059"/>
                </a:lnTo>
                <a:lnTo>
                  <a:pt x="0" y="1851059"/>
                </a:lnTo>
                <a:close/>
              </a:path>
            </a:pathLst>
          </a:custGeom>
          <a:noFill/>
          <a:extLst>
            <a:ext uri="{909E8E84-426E-40DD-AFC4-6F175D3DCCD1}">
              <a14:hiddenFill xmlns:a14="http://schemas.microsoft.com/office/drawing/2010/main">
                <a:solidFill>
                  <a:srgbClr val="FFFFFF"/>
                </a:solidFill>
              </a14:hiddenFill>
            </a:ext>
          </a:extLst>
        </p:spPr>
      </p:pic>
      <p:pic>
        <p:nvPicPr>
          <p:cNvPr id="19" name="Hình ảnh 18" descr="Miễn phí Góc Nhìn Hàng đầu Của Cánh đồng Xanh Ảnh lưu trữ">
            <a:extLst>
              <a:ext uri="{FF2B5EF4-FFF2-40B4-BE49-F238E27FC236}">
                <a16:creationId xmlns:a16="http://schemas.microsoft.com/office/drawing/2014/main" id="{C32EF7C4-38E4-8143-A862-1D4033BC32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85" t="5759" b="10348"/>
          <a:stretch>
            <a:fillRect/>
          </a:stretch>
        </p:blipFill>
        <p:spPr bwMode="auto">
          <a:xfrm>
            <a:off x="390348" y="3928398"/>
            <a:ext cx="4758447" cy="2660938"/>
          </a:xfrm>
          <a:custGeom>
            <a:avLst/>
            <a:gdLst>
              <a:gd name="connsiteX0" fmla="*/ 0 w 4758447"/>
              <a:gd name="connsiteY0" fmla="*/ 0 h 2660938"/>
              <a:gd name="connsiteX1" fmla="*/ 4758447 w 4758447"/>
              <a:gd name="connsiteY1" fmla="*/ 0 h 2660938"/>
              <a:gd name="connsiteX2" fmla="*/ 4758447 w 4758447"/>
              <a:gd name="connsiteY2" fmla="*/ 2660938 h 2660938"/>
              <a:gd name="connsiteX3" fmla="*/ 0 w 4758447"/>
              <a:gd name="connsiteY3" fmla="*/ 2660938 h 2660938"/>
            </a:gdLst>
            <a:ahLst/>
            <a:cxnLst>
              <a:cxn ang="0">
                <a:pos x="connsiteX0" y="connsiteY0"/>
              </a:cxn>
              <a:cxn ang="0">
                <a:pos x="connsiteX1" y="connsiteY1"/>
              </a:cxn>
              <a:cxn ang="0">
                <a:pos x="connsiteX2" y="connsiteY2"/>
              </a:cxn>
              <a:cxn ang="0">
                <a:pos x="connsiteX3" y="connsiteY3"/>
              </a:cxn>
            </a:cxnLst>
            <a:rect l="l" t="t" r="r" b="b"/>
            <a:pathLst>
              <a:path w="4758447" h="2660938">
                <a:moveTo>
                  <a:pt x="0" y="0"/>
                </a:moveTo>
                <a:lnTo>
                  <a:pt x="4758447" y="0"/>
                </a:lnTo>
                <a:lnTo>
                  <a:pt x="4758447" y="2660938"/>
                </a:lnTo>
                <a:lnTo>
                  <a:pt x="0" y="2660938"/>
                </a:lnTo>
                <a:close/>
              </a:path>
            </a:pathLst>
          </a:custGeom>
          <a:noFill/>
          <a:extLst>
            <a:ext uri="{909E8E84-426E-40DD-AFC4-6F175D3DCCD1}">
              <a14:hiddenFill xmlns:a14="http://schemas.microsoft.com/office/drawing/2010/main">
                <a:solidFill>
                  <a:srgbClr val="FFFFFF"/>
                </a:solidFill>
              </a14:hiddenFill>
            </a:ext>
          </a:extLst>
        </p:spPr>
      </p:pic>
      <p:pic>
        <p:nvPicPr>
          <p:cNvPr id="18" name="Hình ảnh 17" descr="Miễn phí Người đàn ông đứng Trên đồng Cỏ Xanh Dưới Bầu Trời Trắng Ảnh lưu trữ">
            <a:extLst>
              <a:ext uri="{FF2B5EF4-FFF2-40B4-BE49-F238E27FC236}">
                <a16:creationId xmlns:a16="http://schemas.microsoft.com/office/drawing/2014/main" id="{A6182D5C-D658-5834-A890-4CCE8A4719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75" t="35508" r="1120" b="12356"/>
          <a:stretch>
            <a:fillRect/>
          </a:stretch>
        </p:blipFill>
        <p:spPr bwMode="auto">
          <a:xfrm>
            <a:off x="390347" y="155156"/>
            <a:ext cx="4762500" cy="1673644"/>
          </a:xfrm>
          <a:custGeom>
            <a:avLst/>
            <a:gdLst>
              <a:gd name="connsiteX0" fmla="*/ 0 w 4762500"/>
              <a:gd name="connsiteY0" fmla="*/ 0 h 1673644"/>
              <a:gd name="connsiteX1" fmla="*/ 4762500 w 4762500"/>
              <a:gd name="connsiteY1" fmla="*/ 0 h 1673644"/>
              <a:gd name="connsiteX2" fmla="*/ 4762500 w 4762500"/>
              <a:gd name="connsiteY2" fmla="*/ 1673644 h 1673644"/>
              <a:gd name="connsiteX3" fmla="*/ 0 w 4762500"/>
              <a:gd name="connsiteY3" fmla="*/ 1673644 h 1673644"/>
            </a:gdLst>
            <a:ahLst/>
            <a:cxnLst>
              <a:cxn ang="0">
                <a:pos x="connsiteX0" y="connsiteY0"/>
              </a:cxn>
              <a:cxn ang="0">
                <a:pos x="connsiteX1" y="connsiteY1"/>
              </a:cxn>
              <a:cxn ang="0">
                <a:pos x="connsiteX2" y="connsiteY2"/>
              </a:cxn>
              <a:cxn ang="0">
                <a:pos x="connsiteX3" y="connsiteY3"/>
              </a:cxn>
            </a:cxnLst>
            <a:rect l="l" t="t" r="r" b="b"/>
            <a:pathLst>
              <a:path w="4762500" h="1673644">
                <a:moveTo>
                  <a:pt x="0" y="0"/>
                </a:moveTo>
                <a:lnTo>
                  <a:pt x="4762500" y="0"/>
                </a:lnTo>
                <a:lnTo>
                  <a:pt x="4762500" y="1673644"/>
                </a:lnTo>
                <a:lnTo>
                  <a:pt x="0" y="1673644"/>
                </a:lnTo>
                <a:close/>
              </a:path>
            </a:pathLst>
          </a:custGeom>
          <a:noFill/>
          <a:extLst>
            <a:ext uri="{909E8E84-426E-40DD-AFC4-6F175D3DCCD1}">
              <a14:hiddenFill xmlns:a14="http://schemas.microsoft.com/office/drawing/2010/main">
                <a:solidFill>
                  <a:srgbClr val="FFFFFF"/>
                </a:solidFill>
              </a14:hiddenFill>
            </a:ext>
          </a:extLst>
        </p:spPr>
      </p:pic>
      <p:pic>
        <p:nvPicPr>
          <p:cNvPr id="16" name="Hình ảnh 15" descr="Miễn phí Người đàn ông Mặc áo Sơ Mi Thể Thao Có Cổ Màu Xanh Trắng Và Mũ đen Ảnh lưu trữ">
            <a:extLst>
              <a:ext uri="{FF2B5EF4-FFF2-40B4-BE49-F238E27FC236}">
                <a16:creationId xmlns:a16="http://schemas.microsoft.com/office/drawing/2014/main" id="{080E6B8D-E68D-A087-D378-FEAFB97FAC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2727" t="13272" r="1143"/>
          <a:stretch>
            <a:fillRect/>
          </a:stretch>
        </p:blipFill>
        <p:spPr bwMode="auto">
          <a:xfrm>
            <a:off x="2771598" y="1947929"/>
            <a:ext cx="2381250" cy="1812122"/>
          </a:xfrm>
          <a:custGeom>
            <a:avLst/>
            <a:gdLst>
              <a:gd name="connsiteX0" fmla="*/ 0 w 2381250"/>
              <a:gd name="connsiteY0" fmla="*/ 0 h 1812122"/>
              <a:gd name="connsiteX1" fmla="*/ 2381250 w 2381250"/>
              <a:gd name="connsiteY1" fmla="*/ 0 h 1812122"/>
              <a:gd name="connsiteX2" fmla="*/ 2381250 w 2381250"/>
              <a:gd name="connsiteY2" fmla="*/ 1812122 h 1812122"/>
              <a:gd name="connsiteX3" fmla="*/ 0 w 2381250"/>
              <a:gd name="connsiteY3" fmla="*/ 1812122 h 1812122"/>
            </a:gdLst>
            <a:ahLst/>
            <a:cxnLst>
              <a:cxn ang="0">
                <a:pos x="connsiteX0" y="connsiteY0"/>
              </a:cxn>
              <a:cxn ang="0">
                <a:pos x="connsiteX1" y="connsiteY1"/>
              </a:cxn>
              <a:cxn ang="0">
                <a:pos x="connsiteX2" y="connsiteY2"/>
              </a:cxn>
              <a:cxn ang="0">
                <a:pos x="connsiteX3" y="connsiteY3"/>
              </a:cxn>
            </a:cxnLst>
            <a:rect l="l" t="t" r="r" b="b"/>
            <a:pathLst>
              <a:path w="2381250" h="1812122">
                <a:moveTo>
                  <a:pt x="0" y="0"/>
                </a:moveTo>
                <a:lnTo>
                  <a:pt x="2381250" y="0"/>
                </a:lnTo>
                <a:lnTo>
                  <a:pt x="2381250" y="1812122"/>
                </a:lnTo>
                <a:lnTo>
                  <a:pt x="0" y="1812122"/>
                </a:lnTo>
                <a:close/>
              </a:path>
            </a:pathLst>
          </a:custGeom>
          <a:noFill/>
          <a:extLst>
            <a:ext uri="{909E8E84-426E-40DD-AFC4-6F175D3DCCD1}">
              <a14:hiddenFill xmlns:a14="http://schemas.microsoft.com/office/drawing/2010/main">
                <a:solidFill>
                  <a:srgbClr val="FFFFFF"/>
                </a:solidFill>
              </a14:hiddenFill>
            </a:ext>
          </a:extLst>
        </p:spPr>
      </p:pic>
      <p:sp>
        <p:nvSpPr>
          <p:cNvPr id="10" name="Hình bình hành 9">
            <a:extLst>
              <a:ext uri="{FF2B5EF4-FFF2-40B4-BE49-F238E27FC236}">
                <a16:creationId xmlns:a16="http://schemas.microsoft.com/office/drawing/2014/main" id="{B06375B0-753C-93C2-B2AC-FC8BF9B551FC}"/>
              </a:ext>
            </a:extLst>
          </p:cNvPr>
          <p:cNvSpPr/>
          <p:nvPr/>
        </p:nvSpPr>
        <p:spPr>
          <a:xfrm flipH="1">
            <a:off x="2720428" y="-155156"/>
            <a:ext cx="3802919" cy="7013156"/>
          </a:xfrm>
          <a:prstGeom prst="parallelogram">
            <a:avLst>
              <a:gd name="adj" fmla="val 93880"/>
            </a:avLst>
          </a:prstGeom>
          <a:solidFill>
            <a:srgbClr val="7E968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ình bình hành 11">
            <a:extLst>
              <a:ext uri="{FF2B5EF4-FFF2-40B4-BE49-F238E27FC236}">
                <a16:creationId xmlns:a16="http://schemas.microsoft.com/office/drawing/2014/main" id="{7A373FCC-0FF3-1B74-CE54-3E2B6452FEB1}"/>
              </a:ext>
            </a:extLst>
          </p:cNvPr>
          <p:cNvSpPr/>
          <p:nvPr/>
        </p:nvSpPr>
        <p:spPr>
          <a:xfrm flipH="1">
            <a:off x="386726" y="155156"/>
            <a:ext cx="4160226" cy="6434180"/>
          </a:xfrm>
          <a:prstGeom prst="parallelogram">
            <a:avLst>
              <a:gd name="adj" fmla="val 78794"/>
            </a:avLst>
          </a:prstGeom>
          <a:solidFill>
            <a:srgbClr val="596E5B">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Hình bình hành 13">
            <a:extLst>
              <a:ext uri="{FF2B5EF4-FFF2-40B4-BE49-F238E27FC236}">
                <a16:creationId xmlns:a16="http://schemas.microsoft.com/office/drawing/2014/main" id="{D22A6326-A2DB-C728-9C97-BC584E750BB4}"/>
              </a:ext>
            </a:extLst>
          </p:cNvPr>
          <p:cNvSpPr/>
          <p:nvPr/>
        </p:nvSpPr>
        <p:spPr>
          <a:xfrm flipH="1">
            <a:off x="-1118239" y="991978"/>
            <a:ext cx="3802919" cy="7013156"/>
          </a:xfrm>
          <a:prstGeom prst="parallelogram">
            <a:avLst>
              <a:gd name="adj" fmla="val 93880"/>
            </a:avLst>
          </a:prstGeom>
          <a:solidFill>
            <a:srgbClr val="7E968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am giác Cân 14">
            <a:extLst>
              <a:ext uri="{FF2B5EF4-FFF2-40B4-BE49-F238E27FC236}">
                <a16:creationId xmlns:a16="http://schemas.microsoft.com/office/drawing/2014/main" id="{F89ABBF6-4405-A3C9-08DF-A4637F6DA2D3}"/>
              </a:ext>
            </a:extLst>
          </p:cNvPr>
          <p:cNvSpPr/>
          <p:nvPr/>
        </p:nvSpPr>
        <p:spPr>
          <a:xfrm rot="10800000">
            <a:off x="7482928" y="1838960"/>
            <a:ext cx="3802919" cy="3180080"/>
          </a:xfrm>
          <a:prstGeom prst="triangle">
            <a:avLst/>
          </a:prstGeom>
          <a:noFill/>
          <a:ln w="190500">
            <a:solidFill>
              <a:srgbClr val="596E5B">
                <a:alpha val="1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Hộp Văn bản 20">
            <a:extLst>
              <a:ext uri="{FF2B5EF4-FFF2-40B4-BE49-F238E27FC236}">
                <a16:creationId xmlns:a16="http://schemas.microsoft.com/office/drawing/2014/main" id="{49305CF4-E863-53CC-A258-5D0B50D54885}"/>
              </a:ext>
            </a:extLst>
          </p:cNvPr>
          <p:cNvSpPr txBox="1"/>
          <p:nvPr/>
        </p:nvSpPr>
        <p:spPr>
          <a:xfrm>
            <a:off x="6077624" y="656873"/>
            <a:ext cx="2737412"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ACHIEVED RESULT</a:t>
            </a:r>
            <a:endParaRPr lang="vi-VN" sz="2400" dirty="0">
              <a:solidFill>
                <a:srgbClr val="596E5B"/>
              </a:solidFill>
            </a:endParaRPr>
          </a:p>
        </p:txBody>
      </p:sp>
      <p:sp>
        <p:nvSpPr>
          <p:cNvPr id="23" name="Hộp Văn bản 22">
            <a:extLst>
              <a:ext uri="{FF2B5EF4-FFF2-40B4-BE49-F238E27FC236}">
                <a16:creationId xmlns:a16="http://schemas.microsoft.com/office/drawing/2014/main" id="{D79F176F-F0BE-DC98-55EE-CAF51039E6F4}"/>
              </a:ext>
            </a:extLst>
          </p:cNvPr>
          <p:cNvSpPr txBox="1"/>
          <p:nvPr/>
        </p:nvSpPr>
        <p:spPr>
          <a:xfrm>
            <a:off x="12543099" y="1204790"/>
            <a:ext cx="5885536" cy="5019387"/>
          </a:xfrm>
          <a:prstGeom prst="rect">
            <a:avLst/>
          </a:prstGeom>
          <a:noFill/>
        </p:spPr>
        <p:txBody>
          <a:bodyPr wrap="square">
            <a:spAutoFit/>
          </a:bodyPr>
          <a:lstStyle/>
          <a:p>
            <a:pPr marL="0" marR="0">
              <a:lnSpc>
                <a:spcPct val="107000"/>
              </a:lnSpc>
              <a:spcBef>
                <a:spcPts val="0"/>
              </a:spcBef>
              <a:spcAft>
                <a:spcPts val="800"/>
              </a:spcAft>
            </a:pPr>
            <a:r>
              <a:rPr lang="en-US" sz="1800" i="1" kern="100" dirty="0">
                <a:effectLst/>
                <a:latin typeface="Intrepid" pitchFamily="2" charset="0"/>
                <a:ea typeface="Calibri" panose="020F0502020204030204" pitchFamily="34" charset="0"/>
              </a:rPr>
              <a:t>About knowledge and skills: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Backend development with Java, Spring Boot, and Python enables API creation for frontend and mobile applications, covering programming concepts, web development skills, and database connectivity. Students also gain knowledge in deployment, cloud platforms, machine learning/AI, and debugging.</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system utilizes JavaScript, Typescript, SASS/SCSS, React JS, React Native, and Angular with material design to develop dynamic admin pages, farmer websites, and merchant mobile apps. Students learn fundamental concepts of these technologies, including syntax, DOM manipulation, asynchronous operations, and user interactions, while leveraging libraries like </a:t>
            </a:r>
            <a:r>
              <a:rPr lang="en-US" sz="1800" kern="100" dirty="0" err="1">
                <a:effectLst/>
                <a:latin typeface="Intrepid" pitchFamily="2" charset="0"/>
                <a:ea typeface="Calibri" panose="020F0502020204030204" pitchFamily="34" charset="0"/>
              </a:rPr>
              <a:t>Axios</a:t>
            </a:r>
            <a:r>
              <a:rPr lang="en-US" sz="1800" kern="100" dirty="0">
                <a:effectLst/>
                <a:latin typeface="Intrepid" pitchFamily="2" charset="0"/>
                <a:ea typeface="Calibri" panose="020F0502020204030204" pitchFamily="34" charset="0"/>
              </a:rPr>
              <a:t> and Redux for enhanced functionality and emphasizing effective debugging for troubleshooting.</a:t>
            </a:r>
            <a:r>
              <a:rPr lang="en-US" sz="1800" i="1" kern="100" dirty="0">
                <a:effectLst/>
                <a:latin typeface="Intrepid" pitchFamily="2" charset="0"/>
                <a:ea typeface="Calibri" panose="020F0502020204030204" pitchFamily="34" charset="0"/>
              </a:rPr>
              <a:t> </a:t>
            </a:r>
            <a:endParaRPr lang="vi-VN" sz="1800" kern="100" dirty="0">
              <a:effectLst/>
              <a:latin typeface="Times New Roman" panose="02020603050405020304" pitchFamily="18" charset="0"/>
              <a:ea typeface="Calibri" panose="020F0502020204030204" pitchFamily="34" charset="0"/>
            </a:endParaRPr>
          </a:p>
        </p:txBody>
      </p:sp>
      <p:sp>
        <p:nvSpPr>
          <p:cNvPr id="3" name="Hộp Văn bản 2">
            <a:extLst>
              <a:ext uri="{FF2B5EF4-FFF2-40B4-BE49-F238E27FC236}">
                <a16:creationId xmlns:a16="http://schemas.microsoft.com/office/drawing/2014/main" id="{DDAE2E20-9B4F-7F0A-668A-F0AF80A9D912}"/>
              </a:ext>
            </a:extLst>
          </p:cNvPr>
          <p:cNvSpPr txBox="1"/>
          <p:nvPr/>
        </p:nvSpPr>
        <p:spPr>
          <a:xfrm>
            <a:off x="6066211" y="1240537"/>
            <a:ext cx="5724028" cy="4640886"/>
          </a:xfrm>
          <a:prstGeom prst="rect">
            <a:avLst/>
          </a:prstGeom>
          <a:noFill/>
        </p:spPr>
        <p:txBody>
          <a:bodyPr wrap="square">
            <a:spAutoFit/>
          </a:bodyPr>
          <a:lstStyle/>
          <a:p>
            <a:pPr marL="0" marR="0">
              <a:lnSpc>
                <a:spcPct val="107000"/>
              </a:lnSpc>
              <a:spcBef>
                <a:spcPts val="0"/>
              </a:spcBef>
              <a:spcAft>
                <a:spcPts val="800"/>
              </a:spcAft>
            </a:pPr>
            <a:r>
              <a:rPr lang="en-US" sz="1800" i="1" kern="100" dirty="0">
                <a:effectLst/>
                <a:latin typeface="Intrepid" pitchFamily="2" charset="0"/>
                <a:ea typeface="Calibri" panose="020F0502020204030204" pitchFamily="34" charset="0"/>
              </a:rPr>
              <a:t>About topic:</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backend program ensures the fulfillment of required APIs for frontend and mobile applications.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admin website includes features for user monitoring, management, product and category management, and sales data analytics.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mobile app caters to merchants, allowing them to view and order products, as well as access additional features like chat, information updates, and news reading. Notifications are sent for important events.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website supports farmers in managing agricultural products and orders. Users can log in, update product information, and handle orders, including viewing and confirming them.</a:t>
            </a:r>
            <a:endParaRPr lang="vi-VN" sz="1800" kern="100" dirty="0">
              <a:effectLst/>
              <a:latin typeface="Times New Roman" panose="02020603050405020304" pitchFamily="18" charset="0"/>
              <a:ea typeface="Calibri" panose="020F0502020204030204" pitchFamily="34" charset="0"/>
            </a:endParaRPr>
          </a:p>
        </p:txBody>
      </p:sp>
      <p:grpSp>
        <p:nvGrpSpPr>
          <p:cNvPr id="2" name="Nhóm 1">
            <a:extLst>
              <a:ext uri="{FF2B5EF4-FFF2-40B4-BE49-F238E27FC236}">
                <a16:creationId xmlns:a16="http://schemas.microsoft.com/office/drawing/2014/main" id="{88957D51-5663-6069-678B-A74137A60039}"/>
              </a:ext>
            </a:extLst>
          </p:cNvPr>
          <p:cNvGrpSpPr/>
          <p:nvPr/>
        </p:nvGrpSpPr>
        <p:grpSpPr>
          <a:xfrm rot="18191473">
            <a:off x="-2936735" y="5635124"/>
            <a:ext cx="4612511" cy="5959438"/>
            <a:chOff x="175708" y="1016643"/>
            <a:chExt cx="4612511" cy="5959438"/>
          </a:xfrm>
        </p:grpSpPr>
        <p:pic>
          <p:nvPicPr>
            <p:cNvPr id="4" name="Hình ảnh 3">
              <a:extLst>
                <a:ext uri="{FF2B5EF4-FFF2-40B4-BE49-F238E27FC236}">
                  <a16:creationId xmlns:a16="http://schemas.microsoft.com/office/drawing/2014/main" id="{FD1F087F-F269-91F0-D771-802C1C924D25}"/>
                </a:ext>
              </a:extLst>
            </p:cNvPr>
            <p:cNvPicPr>
              <a:picLocks noChangeAspect="1"/>
            </p:cNvPicPr>
            <p:nvPr/>
          </p:nvPicPr>
          <p:blipFill>
            <a:blip r:embed="rId6">
              <a:alphaModFix amt="35000"/>
              <a:extLst>
                <a:ext uri="{28A0092B-C50C-407E-A947-70E740481C1C}">
                  <a14:useLocalDpi xmlns:a14="http://schemas.microsoft.com/office/drawing/2010/main" val="0"/>
                </a:ext>
              </a:extLst>
            </a:blip>
            <a:stretch>
              <a:fillRect/>
            </a:stretch>
          </p:blipFill>
          <p:spPr>
            <a:xfrm>
              <a:off x="335013" y="1016643"/>
              <a:ext cx="2907215" cy="4612511"/>
            </a:xfrm>
            <a:prstGeom prst="rect">
              <a:avLst/>
            </a:prstGeom>
          </p:spPr>
        </p:pic>
        <p:pic>
          <p:nvPicPr>
            <p:cNvPr id="5" name="Hình ảnh 4">
              <a:extLst>
                <a:ext uri="{FF2B5EF4-FFF2-40B4-BE49-F238E27FC236}">
                  <a16:creationId xmlns:a16="http://schemas.microsoft.com/office/drawing/2014/main" id="{97B29584-C485-F8B1-248B-2D6753F02290}"/>
                </a:ext>
              </a:extLst>
            </p:cNvPr>
            <p:cNvPicPr>
              <a:picLocks noChangeAspect="1"/>
            </p:cNvPicPr>
            <p:nvPr/>
          </p:nvPicPr>
          <p:blipFill>
            <a:blip r:embed="rId6">
              <a:alphaModFix amt="35000"/>
              <a:extLst>
                <a:ext uri="{28A0092B-C50C-407E-A947-70E740481C1C}">
                  <a14:useLocalDpi xmlns:a14="http://schemas.microsoft.com/office/drawing/2010/main" val="0"/>
                </a:ext>
              </a:extLst>
            </a:blip>
            <a:stretch>
              <a:fillRect/>
            </a:stretch>
          </p:blipFill>
          <p:spPr>
            <a:xfrm rot="5400000">
              <a:off x="1028356" y="3216218"/>
              <a:ext cx="2907215" cy="4612511"/>
            </a:xfrm>
            <a:prstGeom prst="rect">
              <a:avLst/>
            </a:prstGeom>
          </p:spPr>
        </p:pic>
      </p:grpSp>
      <p:sp>
        <p:nvSpPr>
          <p:cNvPr id="6" name="Hình chữ nhật 5">
            <a:extLst>
              <a:ext uri="{FF2B5EF4-FFF2-40B4-BE49-F238E27FC236}">
                <a16:creationId xmlns:a16="http://schemas.microsoft.com/office/drawing/2014/main" id="{EF275175-708E-7688-13B1-ABA9F4396438}"/>
              </a:ext>
            </a:extLst>
          </p:cNvPr>
          <p:cNvSpPr/>
          <p:nvPr/>
        </p:nvSpPr>
        <p:spPr>
          <a:xfrm>
            <a:off x="3085188" y="9019399"/>
            <a:ext cx="1737360" cy="1239787"/>
          </a:xfrm>
          <a:prstGeom prst="rect">
            <a:avLst/>
          </a:prstGeom>
          <a:gradFill flip="none" rotWithShape="1">
            <a:gsLst>
              <a:gs pos="0">
                <a:srgbClr val="7E9680"/>
              </a:gs>
              <a:gs pos="100000">
                <a:srgbClr val="596E5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Hình chữ nhật 6">
            <a:extLst>
              <a:ext uri="{FF2B5EF4-FFF2-40B4-BE49-F238E27FC236}">
                <a16:creationId xmlns:a16="http://schemas.microsoft.com/office/drawing/2014/main" id="{6B4152F6-0F47-6BF5-AC67-E84E8207B20E}"/>
              </a:ext>
            </a:extLst>
          </p:cNvPr>
          <p:cNvSpPr/>
          <p:nvPr/>
        </p:nvSpPr>
        <p:spPr>
          <a:xfrm>
            <a:off x="7684010" y="2633604"/>
            <a:ext cx="448429" cy="4797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Hình chữ nhật 7">
            <a:extLst>
              <a:ext uri="{FF2B5EF4-FFF2-40B4-BE49-F238E27FC236}">
                <a16:creationId xmlns:a16="http://schemas.microsoft.com/office/drawing/2014/main" id="{D7BD69F0-1729-2896-3110-3ABAE240DE79}"/>
              </a:ext>
            </a:extLst>
          </p:cNvPr>
          <p:cNvSpPr/>
          <p:nvPr/>
        </p:nvSpPr>
        <p:spPr>
          <a:xfrm rot="17100000">
            <a:off x="6910501" y="230575"/>
            <a:ext cx="614402" cy="7137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9" name="Hình ảnh 8">
            <a:extLst>
              <a:ext uri="{FF2B5EF4-FFF2-40B4-BE49-F238E27FC236}">
                <a16:creationId xmlns:a16="http://schemas.microsoft.com/office/drawing/2014/main" id="{852963FE-F04E-7207-2C13-36850F64D5D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34304" y="7772400"/>
            <a:ext cx="3010812" cy="2007208"/>
          </a:xfrm>
          <a:prstGeom prst="rect">
            <a:avLst/>
          </a:prstGeom>
        </p:spPr>
      </p:pic>
      <p:sp>
        <p:nvSpPr>
          <p:cNvPr id="13" name="Hộp Văn bản 12">
            <a:extLst>
              <a:ext uri="{FF2B5EF4-FFF2-40B4-BE49-F238E27FC236}">
                <a16:creationId xmlns:a16="http://schemas.microsoft.com/office/drawing/2014/main" id="{796D75D2-72C8-C2ED-C541-55EA89A4EB68}"/>
              </a:ext>
            </a:extLst>
          </p:cNvPr>
          <p:cNvSpPr txBox="1"/>
          <p:nvPr/>
        </p:nvSpPr>
        <p:spPr>
          <a:xfrm>
            <a:off x="8271939" y="7792028"/>
            <a:ext cx="1837016"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STRENGTHS</a:t>
            </a:r>
            <a:endParaRPr lang="vi-VN" sz="2400" dirty="0">
              <a:solidFill>
                <a:srgbClr val="596E5B"/>
              </a:solidFill>
            </a:endParaRPr>
          </a:p>
        </p:txBody>
      </p:sp>
      <p:sp>
        <p:nvSpPr>
          <p:cNvPr id="20" name="Hộp Văn bản 19">
            <a:extLst>
              <a:ext uri="{FF2B5EF4-FFF2-40B4-BE49-F238E27FC236}">
                <a16:creationId xmlns:a16="http://schemas.microsoft.com/office/drawing/2014/main" id="{140CC6DF-9630-06CD-89AB-25B7450665C3}"/>
              </a:ext>
            </a:extLst>
          </p:cNvPr>
          <p:cNvSpPr txBox="1"/>
          <p:nvPr/>
        </p:nvSpPr>
        <p:spPr>
          <a:xfrm>
            <a:off x="6388518" y="8380113"/>
            <a:ext cx="5603858" cy="3546612"/>
          </a:xfrm>
          <a:prstGeom prst="rect">
            <a:avLst/>
          </a:prstGeom>
          <a:noFill/>
        </p:spPr>
        <p:txBody>
          <a:bodyPr wrap="square">
            <a:spAutoFit/>
          </a:bodyPr>
          <a:lstStyle/>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system incorporates seamless file uploading, internet-based hosting, an agricultural detection model, and thorough error testing.</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interface is improved based on instructor feedback for wider user suitability. Statistical indicators are carefully sourced and consulted with experts. Optimizing simple functions maximizes efficiency and effectiveness.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Contains the basic functions used for trading </a:t>
            </a:r>
            <a:r>
              <a:rPr lang="en-US" sz="1800" kern="100" dirty="0" err="1">
                <a:effectLst/>
                <a:latin typeface="Intrepid" pitchFamily="2" charset="0"/>
                <a:ea typeface="Calibri" panose="020F0502020204030204" pitchFamily="34" charset="0"/>
              </a:rPr>
              <a:t>argicultural</a:t>
            </a:r>
            <a:r>
              <a:rPr lang="en-US" sz="1800" kern="100" dirty="0">
                <a:effectLst/>
                <a:latin typeface="Intrepid" pitchFamily="2" charset="0"/>
                <a:ea typeface="Calibri" panose="020F0502020204030204" pitchFamily="34" charset="0"/>
              </a:rPr>
              <a:t> products in the “Merchant” and “Farmer” side.</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9050664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Hình chữ nhật 12">
            <a:extLst>
              <a:ext uri="{FF2B5EF4-FFF2-40B4-BE49-F238E27FC236}">
                <a16:creationId xmlns:a16="http://schemas.microsoft.com/office/drawing/2014/main" id="{9FE7A1E8-5423-6ECC-D201-38D553037DD3}"/>
              </a:ext>
            </a:extLst>
          </p:cNvPr>
          <p:cNvSpPr/>
          <p:nvPr/>
        </p:nvSpPr>
        <p:spPr>
          <a:xfrm>
            <a:off x="1246209" y="1698585"/>
            <a:ext cx="4849791" cy="3460830"/>
          </a:xfrm>
          <a:prstGeom prst="rect">
            <a:avLst/>
          </a:prstGeom>
          <a:gradFill flip="none" rotWithShape="1">
            <a:gsLst>
              <a:gs pos="0">
                <a:srgbClr val="7E9680"/>
              </a:gs>
              <a:gs pos="100000">
                <a:srgbClr val="596E5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7" name="Nhóm 16">
            <a:extLst>
              <a:ext uri="{FF2B5EF4-FFF2-40B4-BE49-F238E27FC236}">
                <a16:creationId xmlns:a16="http://schemas.microsoft.com/office/drawing/2014/main" id="{D8B5ED4D-8809-9C85-48FD-4330ACA604F5}"/>
              </a:ext>
            </a:extLst>
          </p:cNvPr>
          <p:cNvGrpSpPr/>
          <p:nvPr/>
        </p:nvGrpSpPr>
        <p:grpSpPr>
          <a:xfrm>
            <a:off x="-32923" y="823603"/>
            <a:ext cx="4612511" cy="5959438"/>
            <a:chOff x="175708" y="1016643"/>
            <a:chExt cx="4612511" cy="5959438"/>
          </a:xfrm>
        </p:grpSpPr>
        <p:pic>
          <p:nvPicPr>
            <p:cNvPr id="15" name="Hình ảnh 14">
              <a:extLst>
                <a:ext uri="{FF2B5EF4-FFF2-40B4-BE49-F238E27FC236}">
                  <a16:creationId xmlns:a16="http://schemas.microsoft.com/office/drawing/2014/main" id="{63D6F623-EDAF-238A-F7D0-50D8BFA795AD}"/>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335013" y="1016643"/>
              <a:ext cx="2907215" cy="4612511"/>
            </a:xfrm>
            <a:prstGeom prst="rect">
              <a:avLst/>
            </a:prstGeom>
          </p:spPr>
        </p:pic>
        <p:pic>
          <p:nvPicPr>
            <p:cNvPr id="16" name="Hình ảnh 15">
              <a:extLst>
                <a:ext uri="{FF2B5EF4-FFF2-40B4-BE49-F238E27FC236}">
                  <a16:creationId xmlns:a16="http://schemas.microsoft.com/office/drawing/2014/main" id="{B5706321-CD34-69A9-BA70-4374098BF264}"/>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5400000">
              <a:off x="1028356" y="3216218"/>
              <a:ext cx="2907215" cy="4612511"/>
            </a:xfrm>
            <a:prstGeom prst="rect">
              <a:avLst/>
            </a:prstGeom>
          </p:spPr>
        </p:pic>
      </p:grpSp>
      <p:sp>
        <p:nvSpPr>
          <p:cNvPr id="19" name="Hình chữ nhật 18">
            <a:extLst>
              <a:ext uri="{FF2B5EF4-FFF2-40B4-BE49-F238E27FC236}">
                <a16:creationId xmlns:a16="http://schemas.microsoft.com/office/drawing/2014/main" id="{D869620C-FD4C-196E-151B-4CA4091FA25B}"/>
              </a:ext>
            </a:extLst>
          </p:cNvPr>
          <p:cNvSpPr/>
          <p:nvPr/>
        </p:nvSpPr>
        <p:spPr>
          <a:xfrm>
            <a:off x="3393440" y="2229960"/>
            <a:ext cx="1120856" cy="1199040"/>
          </a:xfrm>
          <a:prstGeom prst="rect">
            <a:avLst/>
          </a:prstGeom>
          <a:solidFill>
            <a:srgbClr val="596E5B">
              <a:alpha val="9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Hình chữ nhật 17">
            <a:extLst>
              <a:ext uri="{FF2B5EF4-FFF2-40B4-BE49-F238E27FC236}">
                <a16:creationId xmlns:a16="http://schemas.microsoft.com/office/drawing/2014/main" id="{5ED8E273-5262-0EB1-C0E8-D6DC5AE7AB34}"/>
              </a:ext>
            </a:extLst>
          </p:cNvPr>
          <p:cNvSpPr/>
          <p:nvPr/>
        </p:nvSpPr>
        <p:spPr>
          <a:xfrm>
            <a:off x="3685958" y="2972379"/>
            <a:ext cx="1757680" cy="1493520"/>
          </a:xfrm>
          <a:prstGeom prst="rect">
            <a:avLst/>
          </a:prstGeom>
          <a:solidFill>
            <a:srgbClr val="1F352E">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1" name="Hình ảnh 10">
            <a:extLst>
              <a:ext uri="{FF2B5EF4-FFF2-40B4-BE49-F238E27FC236}">
                <a16:creationId xmlns:a16="http://schemas.microsoft.com/office/drawing/2014/main" id="{75791093-C0E6-5EF5-263B-204226B3DA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452" y="1486383"/>
            <a:ext cx="5509548" cy="3673032"/>
          </a:xfrm>
          <a:prstGeom prst="rect">
            <a:avLst/>
          </a:prstGeom>
        </p:spPr>
      </p:pic>
      <p:sp>
        <p:nvSpPr>
          <p:cNvPr id="20" name="Hộp Văn bản 19">
            <a:extLst>
              <a:ext uri="{FF2B5EF4-FFF2-40B4-BE49-F238E27FC236}">
                <a16:creationId xmlns:a16="http://schemas.microsoft.com/office/drawing/2014/main" id="{D1D1DFEB-E05B-C8B3-2DFC-A955D5E967CA}"/>
              </a:ext>
            </a:extLst>
          </p:cNvPr>
          <p:cNvSpPr txBox="1"/>
          <p:nvPr/>
        </p:nvSpPr>
        <p:spPr>
          <a:xfrm>
            <a:off x="8271939" y="1024718"/>
            <a:ext cx="1837016"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STRENGTHS</a:t>
            </a:r>
            <a:endParaRPr lang="vi-VN" sz="2400" dirty="0">
              <a:solidFill>
                <a:srgbClr val="596E5B"/>
              </a:solidFill>
            </a:endParaRPr>
          </a:p>
        </p:txBody>
      </p:sp>
      <p:sp>
        <p:nvSpPr>
          <p:cNvPr id="22" name="Hộp Văn bản 21">
            <a:extLst>
              <a:ext uri="{FF2B5EF4-FFF2-40B4-BE49-F238E27FC236}">
                <a16:creationId xmlns:a16="http://schemas.microsoft.com/office/drawing/2014/main" id="{394C1F5C-A93B-28E9-CDDC-EB86CA4810B7}"/>
              </a:ext>
            </a:extLst>
          </p:cNvPr>
          <p:cNvSpPr txBox="1"/>
          <p:nvPr/>
        </p:nvSpPr>
        <p:spPr>
          <a:xfrm>
            <a:off x="6388518" y="1612803"/>
            <a:ext cx="5603858" cy="3546612"/>
          </a:xfrm>
          <a:prstGeom prst="rect">
            <a:avLst/>
          </a:prstGeom>
          <a:noFill/>
        </p:spPr>
        <p:txBody>
          <a:bodyPr wrap="square">
            <a:spAutoFit/>
          </a:bodyPr>
          <a:lstStyle/>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system incorporates seamless file uploading, internet-based hosting, an agricultural detection model, and thorough error testing.</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interface is improved based on instructor feedback for wider user suitability. Statistical indicators are carefully sourced and consulted with experts. Optimizing simple functions maximizes efficiency and effectiveness.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Contains the basic functions used for trading </a:t>
            </a:r>
            <a:r>
              <a:rPr lang="en-US" sz="1800" kern="100" dirty="0" err="1">
                <a:effectLst/>
                <a:latin typeface="Intrepid" pitchFamily="2" charset="0"/>
                <a:ea typeface="Calibri" panose="020F0502020204030204" pitchFamily="34" charset="0"/>
              </a:rPr>
              <a:t>argicultural</a:t>
            </a:r>
            <a:r>
              <a:rPr lang="en-US" sz="1800" kern="100" dirty="0">
                <a:effectLst/>
                <a:latin typeface="Intrepid" pitchFamily="2" charset="0"/>
                <a:ea typeface="Calibri" panose="020F0502020204030204" pitchFamily="34" charset="0"/>
              </a:rPr>
              <a:t> products in the “Merchant” and “Farmer” side.</a:t>
            </a:r>
            <a:endParaRPr lang="vi-VN" sz="1800" kern="100" dirty="0">
              <a:effectLst/>
              <a:latin typeface="Times New Roman" panose="02020603050405020304" pitchFamily="18" charset="0"/>
              <a:ea typeface="Calibri" panose="020F0502020204030204" pitchFamily="34" charset="0"/>
            </a:endParaRPr>
          </a:p>
        </p:txBody>
      </p:sp>
      <p:sp>
        <p:nvSpPr>
          <p:cNvPr id="23" name="!!Hình bình hành 10">
            <a:extLst>
              <a:ext uri="{FF2B5EF4-FFF2-40B4-BE49-F238E27FC236}">
                <a16:creationId xmlns:a16="http://schemas.microsoft.com/office/drawing/2014/main" id="{4385043C-15FC-383A-0777-D96D777B472A}"/>
              </a:ext>
            </a:extLst>
          </p:cNvPr>
          <p:cNvSpPr/>
          <p:nvPr/>
        </p:nvSpPr>
        <p:spPr>
          <a:xfrm flipH="1">
            <a:off x="-9824608" y="-77578"/>
            <a:ext cx="6052897" cy="7013156"/>
          </a:xfrm>
          <a:prstGeom prst="parallelogram">
            <a:avLst>
              <a:gd name="adj" fmla="val 55706"/>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4" name="Hình ảnh 23" descr="Miễn phí Người đàn ông Mặc áo Sơ Mi Dài Tay Màu Xám Trồng Lúa Ảnh lưu trữ">
            <a:extLst>
              <a:ext uri="{FF2B5EF4-FFF2-40B4-BE49-F238E27FC236}">
                <a16:creationId xmlns:a16="http://schemas.microsoft.com/office/drawing/2014/main" id="{6CD7E732-7B9D-27BC-5629-63001D5C5E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4594" t="4406" r="17725"/>
          <a:stretch>
            <a:fillRect/>
          </a:stretch>
        </p:blipFill>
        <p:spPr bwMode="auto">
          <a:xfrm>
            <a:off x="-9949431" y="1947930"/>
            <a:ext cx="2258585" cy="1851059"/>
          </a:xfrm>
          <a:custGeom>
            <a:avLst/>
            <a:gdLst>
              <a:gd name="connsiteX0" fmla="*/ 0 w 2258585"/>
              <a:gd name="connsiteY0" fmla="*/ 0 h 1851059"/>
              <a:gd name="connsiteX1" fmla="*/ 2258585 w 2258585"/>
              <a:gd name="connsiteY1" fmla="*/ 0 h 1851059"/>
              <a:gd name="connsiteX2" fmla="*/ 2258585 w 2258585"/>
              <a:gd name="connsiteY2" fmla="*/ 1851059 h 1851059"/>
              <a:gd name="connsiteX3" fmla="*/ 0 w 2258585"/>
              <a:gd name="connsiteY3" fmla="*/ 1851059 h 1851059"/>
            </a:gdLst>
            <a:ahLst/>
            <a:cxnLst>
              <a:cxn ang="0">
                <a:pos x="connsiteX0" y="connsiteY0"/>
              </a:cxn>
              <a:cxn ang="0">
                <a:pos x="connsiteX1" y="connsiteY1"/>
              </a:cxn>
              <a:cxn ang="0">
                <a:pos x="connsiteX2" y="connsiteY2"/>
              </a:cxn>
              <a:cxn ang="0">
                <a:pos x="connsiteX3" y="connsiteY3"/>
              </a:cxn>
            </a:cxnLst>
            <a:rect l="l" t="t" r="r" b="b"/>
            <a:pathLst>
              <a:path w="2258585" h="1851059">
                <a:moveTo>
                  <a:pt x="0" y="0"/>
                </a:moveTo>
                <a:lnTo>
                  <a:pt x="2258585" y="0"/>
                </a:lnTo>
                <a:lnTo>
                  <a:pt x="2258585" y="1851059"/>
                </a:lnTo>
                <a:lnTo>
                  <a:pt x="0" y="1851059"/>
                </a:lnTo>
                <a:close/>
              </a:path>
            </a:pathLst>
          </a:custGeom>
          <a:noFill/>
          <a:extLst>
            <a:ext uri="{909E8E84-426E-40DD-AFC4-6F175D3DCCD1}">
              <a14:hiddenFill xmlns:a14="http://schemas.microsoft.com/office/drawing/2010/main">
                <a:solidFill>
                  <a:srgbClr val="FFFFFF"/>
                </a:solidFill>
              </a14:hiddenFill>
            </a:ext>
          </a:extLst>
        </p:spPr>
      </p:pic>
      <p:pic>
        <p:nvPicPr>
          <p:cNvPr id="25" name="Hình ảnh 24" descr="Miễn phí Góc Nhìn Hàng đầu Của Cánh đồng Xanh Ảnh lưu trữ">
            <a:extLst>
              <a:ext uri="{FF2B5EF4-FFF2-40B4-BE49-F238E27FC236}">
                <a16:creationId xmlns:a16="http://schemas.microsoft.com/office/drawing/2014/main" id="{C98CE0A5-8955-2459-0733-59F7700AC31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85" t="5759" b="10348"/>
          <a:stretch>
            <a:fillRect/>
          </a:stretch>
        </p:blipFill>
        <p:spPr bwMode="auto">
          <a:xfrm>
            <a:off x="-11748502" y="3928398"/>
            <a:ext cx="4758447" cy="2660938"/>
          </a:xfrm>
          <a:custGeom>
            <a:avLst/>
            <a:gdLst>
              <a:gd name="connsiteX0" fmla="*/ 0 w 4758447"/>
              <a:gd name="connsiteY0" fmla="*/ 0 h 2660938"/>
              <a:gd name="connsiteX1" fmla="*/ 4758447 w 4758447"/>
              <a:gd name="connsiteY1" fmla="*/ 0 h 2660938"/>
              <a:gd name="connsiteX2" fmla="*/ 4758447 w 4758447"/>
              <a:gd name="connsiteY2" fmla="*/ 2660938 h 2660938"/>
              <a:gd name="connsiteX3" fmla="*/ 0 w 4758447"/>
              <a:gd name="connsiteY3" fmla="*/ 2660938 h 2660938"/>
            </a:gdLst>
            <a:ahLst/>
            <a:cxnLst>
              <a:cxn ang="0">
                <a:pos x="connsiteX0" y="connsiteY0"/>
              </a:cxn>
              <a:cxn ang="0">
                <a:pos x="connsiteX1" y="connsiteY1"/>
              </a:cxn>
              <a:cxn ang="0">
                <a:pos x="connsiteX2" y="connsiteY2"/>
              </a:cxn>
              <a:cxn ang="0">
                <a:pos x="connsiteX3" y="connsiteY3"/>
              </a:cxn>
            </a:cxnLst>
            <a:rect l="l" t="t" r="r" b="b"/>
            <a:pathLst>
              <a:path w="4758447" h="2660938">
                <a:moveTo>
                  <a:pt x="0" y="0"/>
                </a:moveTo>
                <a:lnTo>
                  <a:pt x="4758447" y="0"/>
                </a:lnTo>
                <a:lnTo>
                  <a:pt x="4758447" y="2660938"/>
                </a:lnTo>
                <a:lnTo>
                  <a:pt x="0" y="2660938"/>
                </a:lnTo>
                <a:close/>
              </a:path>
            </a:pathLst>
          </a:custGeom>
          <a:noFill/>
          <a:extLst>
            <a:ext uri="{909E8E84-426E-40DD-AFC4-6F175D3DCCD1}">
              <a14:hiddenFill xmlns:a14="http://schemas.microsoft.com/office/drawing/2010/main">
                <a:solidFill>
                  <a:srgbClr val="FFFFFF"/>
                </a:solidFill>
              </a14:hiddenFill>
            </a:ext>
          </a:extLst>
        </p:spPr>
      </p:pic>
      <p:pic>
        <p:nvPicPr>
          <p:cNvPr id="26" name="Hình ảnh 25" descr="Miễn phí Người đàn ông đứng Trên đồng Cỏ Xanh Dưới Bầu Trời Trắng Ảnh lưu trữ">
            <a:extLst>
              <a:ext uri="{FF2B5EF4-FFF2-40B4-BE49-F238E27FC236}">
                <a16:creationId xmlns:a16="http://schemas.microsoft.com/office/drawing/2014/main" id="{1525808D-4D2C-0EEE-2FDD-6C593180CC4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75" t="35508" r="1120" b="12356"/>
          <a:stretch>
            <a:fillRect/>
          </a:stretch>
        </p:blipFill>
        <p:spPr bwMode="auto">
          <a:xfrm>
            <a:off x="-8887505" y="155156"/>
            <a:ext cx="4762500" cy="1673644"/>
          </a:xfrm>
          <a:custGeom>
            <a:avLst/>
            <a:gdLst>
              <a:gd name="connsiteX0" fmla="*/ 0 w 4762500"/>
              <a:gd name="connsiteY0" fmla="*/ 0 h 1673644"/>
              <a:gd name="connsiteX1" fmla="*/ 4762500 w 4762500"/>
              <a:gd name="connsiteY1" fmla="*/ 0 h 1673644"/>
              <a:gd name="connsiteX2" fmla="*/ 4762500 w 4762500"/>
              <a:gd name="connsiteY2" fmla="*/ 1673644 h 1673644"/>
              <a:gd name="connsiteX3" fmla="*/ 0 w 4762500"/>
              <a:gd name="connsiteY3" fmla="*/ 1673644 h 1673644"/>
            </a:gdLst>
            <a:ahLst/>
            <a:cxnLst>
              <a:cxn ang="0">
                <a:pos x="connsiteX0" y="connsiteY0"/>
              </a:cxn>
              <a:cxn ang="0">
                <a:pos x="connsiteX1" y="connsiteY1"/>
              </a:cxn>
              <a:cxn ang="0">
                <a:pos x="connsiteX2" y="connsiteY2"/>
              </a:cxn>
              <a:cxn ang="0">
                <a:pos x="connsiteX3" y="connsiteY3"/>
              </a:cxn>
            </a:cxnLst>
            <a:rect l="l" t="t" r="r" b="b"/>
            <a:pathLst>
              <a:path w="4762500" h="1673644">
                <a:moveTo>
                  <a:pt x="0" y="0"/>
                </a:moveTo>
                <a:lnTo>
                  <a:pt x="4762500" y="0"/>
                </a:lnTo>
                <a:lnTo>
                  <a:pt x="4762500" y="1673644"/>
                </a:lnTo>
                <a:lnTo>
                  <a:pt x="0" y="1673644"/>
                </a:lnTo>
                <a:close/>
              </a:path>
            </a:pathLst>
          </a:custGeom>
          <a:noFill/>
          <a:extLst>
            <a:ext uri="{909E8E84-426E-40DD-AFC4-6F175D3DCCD1}">
              <a14:hiddenFill xmlns:a14="http://schemas.microsoft.com/office/drawing/2010/main">
                <a:solidFill>
                  <a:srgbClr val="FFFFFF"/>
                </a:solidFill>
              </a14:hiddenFill>
            </a:ext>
          </a:extLst>
        </p:spPr>
      </p:pic>
      <p:pic>
        <p:nvPicPr>
          <p:cNvPr id="27" name="Hình ảnh 26" descr="Miễn phí Người đàn ông Mặc áo Sơ Mi Thể Thao Có Cổ Màu Xanh Trắng Và Mũ đen Ảnh lưu trữ">
            <a:extLst>
              <a:ext uri="{FF2B5EF4-FFF2-40B4-BE49-F238E27FC236}">
                <a16:creationId xmlns:a16="http://schemas.microsoft.com/office/drawing/2014/main" id="{F1518956-8C70-4F88-0C67-00C6B74128A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l="22727" t="13272" r="1143"/>
          <a:stretch>
            <a:fillRect/>
          </a:stretch>
        </p:blipFill>
        <p:spPr bwMode="auto">
          <a:xfrm>
            <a:off x="-5446924" y="1947929"/>
            <a:ext cx="2381250" cy="1812122"/>
          </a:xfrm>
          <a:custGeom>
            <a:avLst/>
            <a:gdLst>
              <a:gd name="connsiteX0" fmla="*/ 0 w 2381250"/>
              <a:gd name="connsiteY0" fmla="*/ 0 h 1812122"/>
              <a:gd name="connsiteX1" fmla="*/ 2381250 w 2381250"/>
              <a:gd name="connsiteY1" fmla="*/ 0 h 1812122"/>
              <a:gd name="connsiteX2" fmla="*/ 2381250 w 2381250"/>
              <a:gd name="connsiteY2" fmla="*/ 1812122 h 1812122"/>
              <a:gd name="connsiteX3" fmla="*/ 0 w 2381250"/>
              <a:gd name="connsiteY3" fmla="*/ 1812122 h 1812122"/>
            </a:gdLst>
            <a:ahLst/>
            <a:cxnLst>
              <a:cxn ang="0">
                <a:pos x="connsiteX0" y="connsiteY0"/>
              </a:cxn>
              <a:cxn ang="0">
                <a:pos x="connsiteX1" y="connsiteY1"/>
              </a:cxn>
              <a:cxn ang="0">
                <a:pos x="connsiteX2" y="connsiteY2"/>
              </a:cxn>
              <a:cxn ang="0">
                <a:pos x="connsiteX3" y="connsiteY3"/>
              </a:cxn>
            </a:cxnLst>
            <a:rect l="l" t="t" r="r" b="b"/>
            <a:pathLst>
              <a:path w="2381250" h="1812122">
                <a:moveTo>
                  <a:pt x="0" y="0"/>
                </a:moveTo>
                <a:lnTo>
                  <a:pt x="2381250" y="0"/>
                </a:lnTo>
                <a:lnTo>
                  <a:pt x="2381250" y="1812122"/>
                </a:lnTo>
                <a:lnTo>
                  <a:pt x="0" y="1812122"/>
                </a:lnTo>
                <a:close/>
              </a:path>
            </a:pathLst>
          </a:custGeom>
          <a:noFill/>
          <a:extLst>
            <a:ext uri="{909E8E84-426E-40DD-AFC4-6F175D3DCCD1}">
              <a14:hiddenFill xmlns:a14="http://schemas.microsoft.com/office/drawing/2010/main">
                <a:solidFill>
                  <a:srgbClr val="FFFFFF"/>
                </a:solidFill>
              </a14:hiddenFill>
            </a:ext>
          </a:extLst>
        </p:spPr>
      </p:pic>
      <p:sp>
        <p:nvSpPr>
          <p:cNvPr id="28" name="Hình bình hành 27">
            <a:extLst>
              <a:ext uri="{FF2B5EF4-FFF2-40B4-BE49-F238E27FC236}">
                <a16:creationId xmlns:a16="http://schemas.microsoft.com/office/drawing/2014/main" id="{8A09222A-52CB-4BA7-3810-09EBDFAE279B}"/>
              </a:ext>
            </a:extLst>
          </p:cNvPr>
          <p:cNvSpPr/>
          <p:nvPr/>
        </p:nvSpPr>
        <p:spPr>
          <a:xfrm flipH="1">
            <a:off x="-6557425" y="-155156"/>
            <a:ext cx="5754464" cy="7013156"/>
          </a:xfrm>
          <a:prstGeom prst="parallelogram">
            <a:avLst>
              <a:gd name="adj" fmla="val 93880"/>
            </a:avLst>
          </a:prstGeom>
          <a:solidFill>
            <a:srgbClr val="7E968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9" name="Hình bình hành 28">
            <a:extLst>
              <a:ext uri="{FF2B5EF4-FFF2-40B4-BE49-F238E27FC236}">
                <a16:creationId xmlns:a16="http://schemas.microsoft.com/office/drawing/2014/main" id="{1ABC2EA8-84AF-F4D6-AF27-180D9D2BEB67}"/>
              </a:ext>
            </a:extLst>
          </p:cNvPr>
          <p:cNvSpPr/>
          <p:nvPr/>
        </p:nvSpPr>
        <p:spPr>
          <a:xfrm flipH="1">
            <a:off x="-8892433" y="134332"/>
            <a:ext cx="4160226" cy="6434180"/>
          </a:xfrm>
          <a:prstGeom prst="parallelogram">
            <a:avLst>
              <a:gd name="adj" fmla="val 54560"/>
            </a:avLst>
          </a:prstGeom>
          <a:solidFill>
            <a:srgbClr val="596E5B">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Hình bình hành 29">
            <a:extLst>
              <a:ext uri="{FF2B5EF4-FFF2-40B4-BE49-F238E27FC236}">
                <a16:creationId xmlns:a16="http://schemas.microsoft.com/office/drawing/2014/main" id="{6F1BE505-D08B-C1D3-51BC-3961CB7CCDCA}"/>
              </a:ext>
            </a:extLst>
          </p:cNvPr>
          <p:cNvSpPr/>
          <p:nvPr/>
        </p:nvSpPr>
        <p:spPr>
          <a:xfrm flipH="1">
            <a:off x="-12646822" y="991978"/>
            <a:ext cx="3802919" cy="7013156"/>
          </a:xfrm>
          <a:prstGeom prst="parallelogram">
            <a:avLst>
              <a:gd name="adj" fmla="val 93880"/>
            </a:avLst>
          </a:prstGeom>
          <a:solidFill>
            <a:srgbClr val="7E968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Hộp Văn bản 30">
            <a:extLst>
              <a:ext uri="{FF2B5EF4-FFF2-40B4-BE49-F238E27FC236}">
                <a16:creationId xmlns:a16="http://schemas.microsoft.com/office/drawing/2014/main" id="{77CA6C13-2E9B-9359-9E8A-C299F0C3A4A6}"/>
              </a:ext>
            </a:extLst>
          </p:cNvPr>
          <p:cNvSpPr txBox="1"/>
          <p:nvPr/>
        </p:nvSpPr>
        <p:spPr>
          <a:xfrm>
            <a:off x="12496696" y="656873"/>
            <a:ext cx="2737412"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ACHIEVED RESULT</a:t>
            </a:r>
            <a:endParaRPr lang="vi-VN" sz="2400" dirty="0">
              <a:solidFill>
                <a:srgbClr val="596E5B"/>
              </a:solidFill>
            </a:endParaRPr>
          </a:p>
        </p:txBody>
      </p:sp>
      <p:sp>
        <p:nvSpPr>
          <p:cNvPr id="32" name="Hộp Văn bản 31">
            <a:extLst>
              <a:ext uri="{FF2B5EF4-FFF2-40B4-BE49-F238E27FC236}">
                <a16:creationId xmlns:a16="http://schemas.microsoft.com/office/drawing/2014/main" id="{B79BCD05-8470-CB88-6319-1BB8646A6366}"/>
              </a:ext>
            </a:extLst>
          </p:cNvPr>
          <p:cNvSpPr txBox="1"/>
          <p:nvPr/>
        </p:nvSpPr>
        <p:spPr>
          <a:xfrm>
            <a:off x="12485283" y="1240537"/>
            <a:ext cx="5724028" cy="4640886"/>
          </a:xfrm>
          <a:prstGeom prst="rect">
            <a:avLst/>
          </a:prstGeom>
          <a:noFill/>
        </p:spPr>
        <p:txBody>
          <a:bodyPr wrap="square">
            <a:spAutoFit/>
          </a:bodyPr>
          <a:lstStyle/>
          <a:p>
            <a:pPr marL="0" marR="0">
              <a:lnSpc>
                <a:spcPct val="107000"/>
              </a:lnSpc>
              <a:spcBef>
                <a:spcPts val="0"/>
              </a:spcBef>
              <a:spcAft>
                <a:spcPts val="800"/>
              </a:spcAft>
            </a:pPr>
            <a:r>
              <a:rPr lang="en-US" sz="1800" i="1" kern="100" dirty="0">
                <a:effectLst/>
                <a:latin typeface="Intrepid" pitchFamily="2" charset="0"/>
                <a:ea typeface="Calibri" panose="020F0502020204030204" pitchFamily="34" charset="0"/>
              </a:rPr>
              <a:t>About topic:</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backend program ensures the fulfillment of required APIs for frontend and mobile applications.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admin website includes features for user monitoring, management, product and category management, and sales data analytics.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mobile app caters to merchants, allowing them to view and order products, as well as access additional features like chat, information updates, and news reading. Notifications are sent for important events.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website supports farmers in managing agricultural products and orders. Users can log in, update product information, and handle orders, including viewing and confirming them.</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4444389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Hình chữ nhật 12">
            <a:extLst>
              <a:ext uri="{FF2B5EF4-FFF2-40B4-BE49-F238E27FC236}">
                <a16:creationId xmlns:a16="http://schemas.microsoft.com/office/drawing/2014/main" id="{9FE7A1E8-5423-6ECC-D201-38D553037DD3}"/>
              </a:ext>
            </a:extLst>
          </p:cNvPr>
          <p:cNvSpPr/>
          <p:nvPr/>
        </p:nvSpPr>
        <p:spPr>
          <a:xfrm>
            <a:off x="1246209" y="1698585"/>
            <a:ext cx="4849791" cy="3460830"/>
          </a:xfrm>
          <a:prstGeom prst="rect">
            <a:avLst/>
          </a:prstGeom>
          <a:gradFill flip="none" rotWithShape="1">
            <a:gsLst>
              <a:gs pos="0">
                <a:srgbClr val="7E9680"/>
              </a:gs>
              <a:gs pos="100000">
                <a:srgbClr val="596E5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7" name="Nhóm 16">
            <a:extLst>
              <a:ext uri="{FF2B5EF4-FFF2-40B4-BE49-F238E27FC236}">
                <a16:creationId xmlns:a16="http://schemas.microsoft.com/office/drawing/2014/main" id="{D8B5ED4D-8809-9C85-48FD-4330ACA604F5}"/>
              </a:ext>
            </a:extLst>
          </p:cNvPr>
          <p:cNvGrpSpPr/>
          <p:nvPr/>
        </p:nvGrpSpPr>
        <p:grpSpPr>
          <a:xfrm>
            <a:off x="-32923" y="823603"/>
            <a:ext cx="4612511" cy="5959438"/>
            <a:chOff x="175708" y="1016643"/>
            <a:chExt cx="4612511" cy="5959438"/>
          </a:xfrm>
        </p:grpSpPr>
        <p:pic>
          <p:nvPicPr>
            <p:cNvPr id="15" name="Hình ảnh 14">
              <a:extLst>
                <a:ext uri="{FF2B5EF4-FFF2-40B4-BE49-F238E27FC236}">
                  <a16:creationId xmlns:a16="http://schemas.microsoft.com/office/drawing/2014/main" id="{63D6F623-EDAF-238A-F7D0-50D8BFA795AD}"/>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335013" y="1016643"/>
              <a:ext cx="2907215" cy="4612511"/>
            </a:xfrm>
            <a:prstGeom prst="rect">
              <a:avLst/>
            </a:prstGeom>
          </p:spPr>
        </p:pic>
        <p:pic>
          <p:nvPicPr>
            <p:cNvPr id="16" name="Hình ảnh 15">
              <a:extLst>
                <a:ext uri="{FF2B5EF4-FFF2-40B4-BE49-F238E27FC236}">
                  <a16:creationId xmlns:a16="http://schemas.microsoft.com/office/drawing/2014/main" id="{B5706321-CD34-69A9-BA70-4374098BF264}"/>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5400000">
              <a:off x="1028356" y="3216218"/>
              <a:ext cx="2907215" cy="4612511"/>
            </a:xfrm>
            <a:prstGeom prst="rect">
              <a:avLst/>
            </a:prstGeom>
          </p:spPr>
        </p:pic>
      </p:grpSp>
      <p:sp>
        <p:nvSpPr>
          <p:cNvPr id="19" name="Hình chữ nhật 18">
            <a:extLst>
              <a:ext uri="{FF2B5EF4-FFF2-40B4-BE49-F238E27FC236}">
                <a16:creationId xmlns:a16="http://schemas.microsoft.com/office/drawing/2014/main" id="{D869620C-FD4C-196E-151B-4CA4091FA25B}"/>
              </a:ext>
            </a:extLst>
          </p:cNvPr>
          <p:cNvSpPr/>
          <p:nvPr/>
        </p:nvSpPr>
        <p:spPr>
          <a:xfrm>
            <a:off x="3393440" y="2229960"/>
            <a:ext cx="1120856" cy="1199040"/>
          </a:xfrm>
          <a:prstGeom prst="rect">
            <a:avLst/>
          </a:prstGeom>
          <a:solidFill>
            <a:srgbClr val="596E5B">
              <a:alpha val="9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Hình chữ nhật 17">
            <a:extLst>
              <a:ext uri="{FF2B5EF4-FFF2-40B4-BE49-F238E27FC236}">
                <a16:creationId xmlns:a16="http://schemas.microsoft.com/office/drawing/2014/main" id="{5ED8E273-5262-0EB1-C0E8-D6DC5AE7AB34}"/>
              </a:ext>
            </a:extLst>
          </p:cNvPr>
          <p:cNvSpPr/>
          <p:nvPr/>
        </p:nvSpPr>
        <p:spPr>
          <a:xfrm>
            <a:off x="3685958" y="2972379"/>
            <a:ext cx="1757680" cy="1493520"/>
          </a:xfrm>
          <a:prstGeom prst="rect">
            <a:avLst/>
          </a:prstGeom>
          <a:solidFill>
            <a:srgbClr val="1F352E">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1" name="Hình ảnh 10">
            <a:extLst>
              <a:ext uri="{FF2B5EF4-FFF2-40B4-BE49-F238E27FC236}">
                <a16:creationId xmlns:a16="http://schemas.microsoft.com/office/drawing/2014/main" id="{75791093-C0E6-5EF5-263B-204226B3DA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452" y="1486383"/>
            <a:ext cx="5509548" cy="3673032"/>
          </a:xfrm>
          <a:prstGeom prst="rect">
            <a:avLst/>
          </a:prstGeom>
        </p:spPr>
      </p:pic>
      <p:sp>
        <p:nvSpPr>
          <p:cNvPr id="20" name="Hộp Văn bản 19">
            <a:extLst>
              <a:ext uri="{FF2B5EF4-FFF2-40B4-BE49-F238E27FC236}">
                <a16:creationId xmlns:a16="http://schemas.microsoft.com/office/drawing/2014/main" id="{D1D1DFEB-E05B-C8B3-2DFC-A955D5E967CA}"/>
              </a:ext>
            </a:extLst>
          </p:cNvPr>
          <p:cNvSpPr txBox="1"/>
          <p:nvPr/>
        </p:nvSpPr>
        <p:spPr>
          <a:xfrm>
            <a:off x="8271939" y="1024718"/>
            <a:ext cx="1837016"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STRENGTHS</a:t>
            </a:r>
            <a:endParaRPr lang="vi-VN" sz="2400" dirty="0">
              <a:solidFill>
                <a:srgbClr val="596E5B"/>
              </a:solidFill>
            </a:endParaRPr>
          </a:p>
        </p:txBody>
      </p:sp>
      <p:sp>
        <p:nvSpPr>
          <p:cNvPr id="3" name="Hộp Văn bản 2">
            <a:extLst>
              <a:ext uri="{FF2B5EF4-FFF2-40B4-BE49-F238E27FC236}">
                <a16:creationId xmlns:a16="http://schemas.microsoft.com/office/drawing/2014/main" id="{F665B592-9B52-5D07-732A-F591D2EE1894}"/>
              </a:ext>
            </a:extLst>
          </p:cNvPr>
          <p:cNvSpPr txBox="1"/>
          <p:nvPr/>
        </p:nvSpPr>
        <p:spPr>
          <a:xfrm>
            <a:off x="6501493" y="1604398"/>
            <a:ext cx="5377907" cy="3649204"/>
          </a:xfrm>
          <a:prstGeom prst="rect">
            <a:avLst/>
          </a:prstGeom>
          <a:noFill/>
        </p:spPr>
        <p:txBody>
          <a:bodyPr wrap="square">
            <a:spAutoFit/>
          </a:bodyPr>
          <a:lstStyle/>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There will be some functions that used to support for the trading.</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Collecting data to show the price to the users so </a:t>
            </a:r>
            <a:r>
              <a:rPr lang="en-US" sz="1800" kern="100" dirty="0" err="1">
                <a:effectLst/>
                <a:latin typeface="Intrepid" pitchFamily="2" charset="0"/>
                <a:ea typeface="Calibri" panose="020F0502020204030204" pitchFamily="34" charset="0"/>
              </a:rPr>
              <a:t>thay</a:t>
            </a:r>
            <a:r>
              <a:rPr lang="en-US" sz="1800" kern="100" dirty="0">
                <a:effectLst/>
                <a:latin typeface="Intrepid" pitchFamily="2" charset="0"/>
                <a:ea typeface="Calibri" panose="020F0502020204030204" pitchFamily="34" charset="0"/>
              </a:rPr>
              <a:t> can know about the price in the market right now.</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Notifications will be sent to the user’s phone to make sure they will notice when there is an event to their orders.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Fruit detection helps users identify different types of fruits, facilitating the easy recording of information through images using a pre-trained model.</a:t>
            </a:r>
            <a:endParaRPr lang="vi-VN" sz="1800" kern="100" dirty="0">
              <a:effectLst/>
              <a:latin typeface="Times New Roman" panose="02020603050405020304" pitchFamily="18" charset="0"/>
              <a:ea typeface="Calibri" panose="020F0502020204030204" pitchFamily="34" charset="0"/>
            </a:endParaRPr>
          </a:p>
        </p:txBody>
      </p:sp>
      <p:sp>
        <p:nvSpPr>
          <p:cNvPr id="2" name="Hộp Văn bản 1">
            <a:extLst>
              <a:ext uri="{FF2B5EF4-FFF2-40B4-BE49-F238E27FC236}">
                <a16:creationId xmlns:a16="http://schemas.microsoft.com/office/drawing/2014/main" id="{702999B8-46D0-B1B4-01F2-95C885361E77}"/>
              </a:ext>
            </a:extLst>
          </p:cNvPr>
          <p:cNvSpPr txBox="1"/>
          <p:nvPr/>
        </p:nvSpPr>
        <p:spPr>
          <a:xfrm>
            <a:off x="14242980" y="1612803"/>
            <a:ext cx="5603858" cy="3546612"/>
          </a:xfrm>
          <a:prstGeom prst="rect">
            <a:avLst/>
          </a:prstGeom>
          <a:noFill/>
        </p:spPr>
        <p:txBody>
          <a:bodyPr wrap="square">
            <a:spAutoFit/>
          </a:bodyPr>
          <a:lstStyle/>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system incorporates seamless file uploading, internet-based hosting, an agricultural detection model, and thorough error testing.</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 interface is improved based on instructor feedback for wider user suitability. Statistical indicators are carefully sourced and consulted with experts. Optimizing simple functions maximizes efficiency and effectiveness.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Contains the basic functions used for trading </a:t>
            </a:r>
            <a:r>
              <a:rPr lang="en-US" sz="1800" kern="100" dirty="0" err="1">
                <a:effectLst/>
                <a:latin typeface="Intrepid" pitchFamily="2" charset="0"/>
                <a:ea typeface="Calibri" panose="020F0502020204030204" pitchFamily="34" charset="0"/>
              </a:rPr>
              <a:t>argicultural</a:t>
            </a:r>
            <a:r>
              <a:rPr lang="en-US" sz="1800" kern="100" dirty="0">
                <a:effectLst/>
                <a:latin typeface="Intrepid" pitchFamily="2" charset="0"/>
                <a:ea typeface="Calibri" panose="020F0502020204030204" pitchFamily="34" charset="0"/>
              </a:rPr>
              <a:t> products in the “Merchant” and “Farmer” side.</a:t>
            </a:r>
            <a:endParaRPr lang="vi-VN" sz="1800" kern="100" dirty="0">
              <a:effectLst/>
              <a:latin typeface="Times New Roman" panose="02020603050405020304" pitchFamily="18" charset="0"/>
              <a:ea typeface="Calibri" panose="020F0502020204030204" pitchFamily="34" charset="0"/>
            </a:endParaRPr>
          </a:p>
        </p:txBody>
      </p:sp>
      <p:pic>
        <p:nvPicPr>
          <p:cNvPr id="4" name="!!hinh" descr="Miễn phí Máy Kéo Phay Xanh Trên Không Ảnh lưu trữ">
            <a:extLst>
              <a:ext uri="{FF2B5EF4-FFF2-40B4-BE49-F238E27FC236}">
                <a16:creationId xmlns:a16="http://schemas.microsoft.com/office/drawing/2014/main" id="{222BEBFF-CB34-3A69-CE36-3ACF83E3254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4184" r="2554" b="5168"/>
          <a:stretch/>
        </p:blipFill>
        <p:spPr bwMode="auto">
          <a:xfrm>
            <a:off x="12732081" y="2450770"/>
            <a:ext cx="3142029" cy="2708646"/>
          </a:xfrm>
          <a:custGeom>
            <a:avLst/>
            <a:gdLst>
              <a:gd name="connsiteX0" fmla="*/ 1850447 w 3700893"/>
              <a:gd name="connsiteY0" fmla="*/ 0 h 3190425"/>
              <a:gd name="connsiteX1" fmla="*/ 3700893 w 3700893"/>
              <a:gd name="connsiteY1" fmla="*/ 3190425 h 3190425"/>
              <a:gd name="connsiteX2" fmla="*/ 0 w 3700893"/>
              <a:gd name="connsiteY2" fmla="*/ 3190425 h 3190425"/>
            </a:gdLst>
            <a:ahLst/>
            <a:cxnLst>
              <a:cxn ang="0">
                <a:pos x="connsiteX0" y="connsiteY0"/>
              </a:cxn>
              <a:cxn ang="0">
                <a:pos x="connsiteX1" y="connsiteY1"/>
              </a:cxn>
              <a:cxn ang="0">
                <a:pos x="connsiteX2" y="connsiteY2"/>
              </a:cxn>
            </a:cxnLst>
            <a:rect l="l" t="t" r="r" b="b"/>
            <a:pathLst>
              <a:path w="3700893" h="3190425">
                <a:moveTo>
                  <a:pt x="1850447" y="0"/>
                </a:moveTo>
                <a:lnTo>
                  <a:pt x="3700893" y="3190425"/>
                </a:lnTo>
                <a:lnTo>
                  <a:pt x="0" y="3190425"/>
                </a:lnTo>
                <a:close/>
              </a:path>
            </a:pathLst>
          </a:custGeom>
          <a:noFill/>
          <a:extLst>
            <a:ext uri="{909E8E84-426E-40DD-AFC4-6F175D3DCCD1}">
              <a14:hiddenFill xmlns:a14="http://schemas.microsoft.com/office/drawing/2010/main">
                <a:solidFill>
                  <a:srgbClr val="FFFFFF"/>
                </a:solidFill>
              </a14:hiddenFill>
            </a:ext>
          </a:extLst>
        </p:spPr>
      </p:pic>
      <p:sp>
        <p:nvSpPr>
          <p:cNvPr id="5" name="!!Tam giác Cân 5">
            <a:extLst>
              <a:ext uri="{FF2B5EF4-FFF2-40B4-BE49-F238E27FC236}">
                <a16:creationId xmlns:a16="http://schemas.microsoft.com/office/drawing/2014/main" id="{9F8F0514-09FD-BCF8-4A92-F585FCBEDF81}"/>
              </a:ext>
            </a:extLst>
          </p:cNvPr>
          <p:cNvSpPr/>
          <p:nvPr/>
        </p:nvSpPr>
        <p:spPr>
          <a:xfrm rot="4500000">
            <a:off x="8598598" y="5313189"/>
            <a:ext cx="565689" cy="487663"/>
          </a:xfrm>
          <a:prstGeom prst="triangle">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6" name="!!hinh" descr="Miễn phí Máy Kéo Phay Xanh Trên Không Ảnh lưu trữ">
            <a:extLst>
              <a:ext uri="{FF2B5EF4-FFF2-40B4-BE49-F238E27FC236}">
                <a16:creationId xmlns:a16="http://schemas.microsoft.com/office/drawing/2014/main" id="{F80E2153-86CD-AE35-18BB-AE47411920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150" t="35275" r="55771" b="808"/>
          <a:stretch/>
        </p:blipFill>
        <p:spPr bwMode="auto">
          <a:xfrm>
            <a:off x="14758435" y="3858965"/>
            <a:ext cx="2351699" cy="2027326"/>
          </a:xfrm>
          <a:custGeom>
            <a:avLst/>
            <a:gdLst>
              <a:gd name="connsiteX0" fmla="*/ 1175850 w 2351699"/>
              <a:gd name="connsiteY0" fmla="*/ 0 h 2027326"/>
              <a:gd name="connsiteX1" fmla="*/ 2351699 w 2351699"/>
              <a:gd name="connsiteY1" fmla="*/ 2027326 h 2027326"/>
              <a:gd name="connsiteX2" fmla="*/ 0 w 2351699"/>
              <a:gd name="connsiteY2" fmla="*/ 2027326 h 2027326"/>
            </a:gdLst>
            <a:ahLst/>
            <a:cxnLst>
              <a:cxn ang="0">
                <a:pos x="connsiteX0" y="connsiteY0"/>
              </a:cxn>
              <a:cxn ang="0">
                <a:pos x="connsiteX1" y="connsiteY1"/>
              </a:cxn>
              <a:cxn ang="0">
                <a:pos x="connsiteX2" y="connsiteY2"/>
              </a:cxn>
            </a:cxnLst>
            <a:rect l="l" t="t" r="r" b="b"/>
            <a:pathLst>
              <a:path w="2351699" h="2027326">
                <a:moveTo>
                  <a:pt x="1175850" y="0"/>
                </a:moveTo>
                <a:lnTo>
                  <a:pt x="2351699" y="2027326"/>
                </a:lnTo>
                <a:lnTo>
                  <a:pt x="0" y="2027326"/>
                </a:lnTo>
                <a:close/>
              </a:path>
            </a:pathLst>
          </a:custGeom>
          <a:noFill/>
          <a:ln w="76200">
            <a:solidFill>
              <a:schemeClr val="bg1"/>
            </a:solidFill>
          </a:ln>
          <a:extLst>
            <a:ext uri="{909E8E84-426E-40DD-AFC4-6F175D3DCCD1}">
              <a14:hiddenFill xmlns:a14="http://schemas.microsoft.com/office/drawing/2010/main">
                <a:solidFill>
                  <a:srgbClr val="FFFFFF"/>
                </a:solidFill>
              </a14:hiddenFill>
            </a:ext>
          </a:extLst>
        </p:spPr>
      </p:pic>
      <p:sp>
        <p:nvSpPr>
          <p:cNvPr id="7" name="!!Tam giác Cân 6">
            <a:extLst>
              <a:ext uri="{FF2B5EF4-FFF2-40B4-BE49-F238E27FC236}">
                <a16:creationId xmlns:a16="http://schemas.microsoft.com/office/drawing/2014/main" id="{058F05F4-FDD0-F0C8-5856-8A0BFB901B16}"/>
              </a:ext>
            </a:extLst>
          </p:cNvPr>
          <p:cNvSpPr/>
          <p:nvPr/>
        </p:nvSpPr>
        <p:spPr>
          <a:xfrm rot="14695716">
            <a:off x="11334342" y="1074598"/>
            <a:ext cx="721133" cy="621666"/>
          </a:xfrm>
          <a:prstGeom prst="triangle">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8" name="!!Tam giác Cân 7">
            <a:extLst>
              <a:ext uri="{FF2B5EF4-FFF2-40B4-BE49-F238E27FC236}">
                <a16:creationId xmlns:a16="http://schemas.microsoft.com/office/drawing/2014/main" id="{1C579E2E-B762-AF65-4B92-64F3356FEE82}"/>
              </a:ext>
            </a:extLst>
          </p:cNvPr>
          <p:cNvSpPr/>
          <p:nvPr/>
        </p:nvSpPr>
        <p:spPr>
          <a:xfrm rot="6617140">
            <a:off x="7683480" y="2075828"/>
            <a:ext cx="1275412" cy="1099493"/>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Hộp Văn bản 8">
            <a:extLst>
              <a:ext uri="{FF2B5EF4-FFF2-40B4-BE49-F238E27FC236}">
                <a16:creationId xmlns:a16="http://schemas.microsoft.com/office/drawing/2014/main" id="{2E0575BA-0165-7BBF-4487-7C3CBC035926}"/>
              </a:ext>
            </a:extLst>
          </p:cNvPr>
          <p:cNvSpPr txBox="1"/>
          <p:nvPr/>
        </p:nvSpPr>
        <p:spPr>
          <a:xfrm>
            <a:off x="2452369" y="7422111"/>
            <a:ext cx="2020318" cy="461665"/>
          </a:xfrm>
          <a:prstGeom prst="rect">
            <a:avLst/>
          </a:prstGeom>
          <a:noFill/>
        </p:spPr>
        <p:txBody>
          <a:bodyPr wrap="square">
            <a:spAutoFit/>
          </a:bodyPr>
          <a:lstStyle/>
          <a:p>
            <a:pPr algn="ctr"/>
            <a:r>
              <a:rPr lang="en-US" sz="2400" b="1" dirty="0">
                <a:solidFill>
                  <a:srgbClr val="596E5B"/>
                </a:solidFill>
                <a:latin typeface="Intrepid" pitchFamily="2" charset="0"/>
                <a:ea typeface="Calibri" panose="020F0502020204030204" pitchFamily="34" charset="0"/>
              </a:rPr>
              <a:t>DRAWBACKS</a:t>
            </a:r>
            <a:endParaRPr lang="vi-VN" sz="2400" b="1" dirty="0">
              <a:solidFill>
                <a:srgbClr val="596E5B"/>
              </a:solidFill>
              <a:ea typeface="Calibri" panose="020F0502020204030204" pitchFamily="34" charset="0"/>
            </a:endParaRPr>
          </a:p>
        </p:txBody>
      </p:sp>
      <p:sp>
        <p:nvSpPr>
          <p:cNvPr id="10" name="Hộp Văn bản 9">
            <a:extLst>
              <a:ext uri="{FF2B5EF4-FFF2-40B4-BE49-F238E27FC236}">
                <a16:creationId xmlns:a16="http://schemas.microsoft.com/office/drawing/2014/main" id="{3C41896B-A280-513F-D0BE-F81F97514418}"/>
              </a:ext>
            </a:extLst>
          </p:cNvPr>
          <p:cNvSpPr txBox="1"/>
          <p:nvPr/>
        </p:nvSpPr>
        <p:spPr>
          <a:xfrm>
            <a:off x="459635" y="8172371"/>
            <a:ext cx="6005787" cy="4241930"/>
          </a:xfrm>
          <a:prstGeom prst="rect">
            <a:avLst/>
          </a:prstGeom>
          <a:noFill/>
        </p:spPr>
        <p:txBody>
          <a:bodyPr wrap="square">
            <a:spAutoFit/>
          </a:bodyPr>
          <a:lstStyle/>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The current system lacks some features such as messages, language switching, notification on the website, not support for IOS right now in mobile, social media login, </a:t>
            </a:r>
            <a:r>
              <a:rPr lang="en-US" sz="1800" kern="100" dirty="0" err="1">
                <a:effectLst/>
                <a:latin typeface="Intrepid" pitchFamily="2" charset="0"/>
                <a:ea typeface="Calibri" panose="020F0502020204030204" pitchFamily="34" charset="0"/>
              </a:rPr>
              <a:t>etc</a:t>
            </a:r>
            <a:r>
              <a:rPr lang="en-US" sz="1800" kern="100" dirty="0">
                <a:effectLst/>
                <a:latin typeface="Intrepid" pitchFamily="2" charset="0"/>
                <a:ea typeface="Calibri" panose="020F0502020204030204" pitchFamily="34" charset="0"/>
              </a:rPr>
              <a:t>… </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The application's lack of optimization can lead to suboptimal access speed and potential errors due to inadequate scalability for high-frequency and large-scale usage.</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Errors can be partially resolved through frontend self-adjustment, but complete autonomous resolution is lacking. The machine learning model used for classification may misclassify new agricultural products.</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33597585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hinh" descr="Miễn phí Máy Kéo Phay Xanh Trên Không Ảnh lưu trữ">
            <a:extLst>
              <a:ext uri="{FF2B5EF4-FFF2-40B4-BE49-F238E27FC236}">
                <a16:creationId xmlns:a16="http://schemas.microsoft.com/office/drawing/2014/main" id="{026157C8-86F3-342B-B698-FE6B608D16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9886" r="16851" b="5168"/>
          <a:stretch>
            <a:fillRect/>
          </a:stretch>
        </p:blipFill>
        <p:spPr bwMode="auto">
          <a:xfrm>
            <a:off x="7686975" y="2450769"/>
            <a:ext cx="3700893" cy="3190425"/>
          </a:xfrm>
          <a:custGeom>
            <a:avLst/>
            <a:gdLst>
              <a:gd name="connsiteX0" fmla="*/ 1850447 w 3700893"/>
              <a:gd name="connsiteY0" fmla="*/ 0 h 3190425"/>
              <a:gd name="connsiteX1" fmla="*/ 3700893 w 3700893"/>
              <a:gd name="connsiteY1" fmla="*/ 3190425 h 3190425"/>
              <a:gd name="connsiteX2" fmla="*/ 0 w 3700893"/>
              <a:gd name="connsiteY2" fmla="*/ 3190425 h 3190425"/>
            </a:gdLst>
            <a:ahLst/>
            <a:cxnLst>
              <a:cxn ang="0">
                <a:pos x="connsiteX0" y="connsiteY0"/>
              </a:cxn>
              <a:cxn ang="0">
                <a:pos x="connsiteX1" y="connsiteY1"/>
              </a:cxn>
              <a:cxn ang="0">
                <a:pos x="connsiteX2" y="connsiteY2"/>
              </a:cxn>
            </a:cxnLst>
            <a:rect l="l" t="t" r="r" b="b"/>
            <a:pathLst>
              <a:path w="3700893" h="3190425">
                <a:moveTo>
                  <a:pt x="1850447" y="0"/>
                </a:moveTo>
                <a:lnTo>
                  <a:pt x="3700893" y="3190425"/>
                </a:lnTo>
                <a:lnTo>
                  <a:pt x="0" y="3190425"/>
                </a:lnTo>
                <a:close/>
              </a:path>
            </a:pathLst>
          </a:custGeom>
          <a:noFill/>
          <a:extLst>
            <a:ext uri="{909E8E84-426E-40DD-AFC4-6F175D3DCCD1}">
              <a14:hiddenFill xmlns:a14="http://schemas.microsoft.com/office/drawing/2010/main">
                <a:solidFill>
                  <a:srgbClr val="FFFFFF"/>
                </a:solidFill>
              </a14:hiddenFill>
            </a:ext>
          </a:extLst>
        </p:spPr>
      </p:pic>
      <p:sp>
        <p:nvSpPr>
          <p:cNvPr id="6" name="!!Tam giác Cân 5">
            <a:extLst>
              <a:ext uri="{FF2B5EF4-FFF2-40B4-BE49-F238E27FC236}">
                <a16:creationId xmlns:a16="http://schemas.microsoft.com/office/drawing/2014/main" id="{28423031-810C-9263-B948-9433598B2822}"/>
              </a:ext>
            </a:extLst>
          </p:cNvPr>
          <p:cNvSpPr/>
          <p:nvPr/>
        </p:nvSpPr>
        <p:spPr>
          <a:xfrm>
            <a:off x="7239787" y="4635631"/>
            <a:ext cx="1288156" cy="1110479"/>
          </a:xfrm>
          <a:prstGeom prst="triangle">
            <a:avLst/>
          </a:prstGeom>
          <a:noFill/>
          <a:ln w="28575">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0" name="!!hinh" descr="Miễn phí Máy Kéo Phay Xanh Trên Không Ảnh lưu trữ">
            <a:extLst>
              <a:ext uri="{FF2B5EF4-FFF2-40B4-BE49-F238E27FC236}">
                <a16:creationId xmlns:a16="http://schemas.microsoft.com/office/drawing/2014/main" id="{D8885F75-4D3D-1981-A3D7-516E10057D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1862" t="35275" r="8759" b="808"/>
          <a:stretch>
            <a:fillRect/>
          </a:stretch>
        </p:blipFill>
        <p:spPr bwMode="auto">
          <a:xfrm>
            <a:off x="9713329" y="3858965"/>
            <a:ext cx="2351699" cy="2027326"/>
          </a:xfrm>
          <a:custGeom>
            <a:avLst/>
            <a:gdLst>
              <a:gd name="connsiteX0" fmla="*/ 1175850 w 2351699"/>
              <a:gd name="connsiteY0" fmla="*/ 0 h 2027326"/>
              <a:gd name="connsiteX1" fmla="*/ 2351699 w 2351699"/>
              <a:gd name="connsiteY1" fmla="*/ 2027326 h 2027326"/>
              <a:gd name="connsiteX2" fmla="*/ 0 w 2351699"/>
              <a:gd name="connsiteY2" fmla="*/ 2027326 h 2027326"/>
            </a:gdLst>
            <a:ahLst/>
            <a:cxnLst>
              <a:cxn ang="0">
                <a:pos x="connsiteX0" y="connsiteY0"/>
              </a:cxn>
              <a:cxn ang="0">
                <a:pos x="connsiteX1" y="connsiteY1"/>
              </a:cxn>
              <a:cxn ang="0">
                <a:pos x="connsiteX2" y="connsiteY2"/>
              </a:cxn>
            </a:cxnLst>
            <a:rect l="l" t="t" r="r" b="b"/>
            <a:pathLst>
              <a:path w="2351699" h="2027326">
                <a:moveTo>
                  <a:pt x="1175850" y="0"/>
                </a:moveTo>
                <a:lnTo>
                  <a:pt x="2351699" y="2027326"/>
                </a:lnTo>
                <a:lnTo>
                  <a:pt x="0" y="2027326"/>
                </a:lnTo>
                <a:close/>
              </a:path>
            </a:pathLst>
          </a:custGeom>
          <a:noFill/>
          <a:ln w="76200">
            <a:solidFill>
              <a:schemeClr val="bg1"/>
            </a:solidFill>
          </a:ln>
          <a:extLst>
            <a:ext uri="{909E8E84-426E-40DD-AFC4-6F175D3DCCD1}">
              <a14:hiddenFill xmlns:a14="http://schemas.microsoft.com/office/drawing/2010/main">
                <a:solidFill>
                  <a:srgbClr val="FFFFFF"/>
                </a:solidFill>
              </a14:hiddenFill>
            </a:ext>
          </a:extLst>
        </p:spPr>
      </p:pic>
      <p:sp>
        <p:nvSpPr>
          <p:cNvPr id="7" name="!!Tam giác Cân 6">
            <a:extLst>
              <a:ext uri="{FF2B5EF4-FFF2-40B4-BE49-F238E27FC236}">
                <a16:creationId xmlns:a16="http://schemas.microsoft.com/office/drawing/2014/main" id="{32018B04-874D-3816-22BE-174DB7F46F1A}"/>
              </a:ext>
            </a:extLst>
          </p:cNvPr>
          <p:cNvSpPr/>
          <p:nvPr/>
        </p:nvSpPr>
        <p:spPr>
          <a:xfrm rot="10800000">
            <a:off x="7552601" y="2450769"/>
            <a:ext cx="1816137" cy="1565635"/>
          </a:xfrm>
          <a:prstGeom prst="triangle">
            <a:avLst/>
          </a:prstGeom>
          <a:noFill/>
          <a:ln w="28575">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8" name="!!Tam giác Cân 7">
            <a:extLst>
              <a:ext uri="{FF2B5EF4-FFF2-40B4-BE49-F238E27FC236}">
                <a16:creationId xmlns:a16="http://schemas.microsoft.com/office/drawing/2014/main" id="{15119B26-0F03-A410-971F-E7764B2F903C}"/>
              </a:ext>
            </a:extLst>
          </p:cNvPr>
          <p:cNvSpPr/>
          <p:nvPr/>
        </p:nvSpPr>
        <p:spPr>
          <a:xfrm rot="10800000">
            <a:off x="8035791" y="2345853"/>
            <a:ext cx="424878" cy="366274"/>
          </a:xfrm>
          <a:prstGeom prst="triangle">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ộp Văn bản 11">
            <a:extLst>
              <a:ext uri="{FF2B5EF4-FFF2-40B4-BE49-F238E27FC236}">
                <a16:creationId xmlns:a16="http://schemas.microsoft.com/office/drawing/2014/main" id="{7A01322B-442D-C9E3-C8CE-F02D81F7CFCA}"/>
              </a:ext>
            </a:extLst>
          </p:cNvPr>
          <p:cNvSpPr txBox="1"/>
          <p:nvPr/>
        </p:nvSpPr>
        <p:spPr>
          <a:xfrm>
            <a:off x="2452369" y="753920"/>
            <a:ext cx="2020318" cy="461665"/>
          </a:xfrm>
          <a:prstGeom prst="rect">
            <a:avLst/>
          </a:prstGeom>
          <a:noFill/>
        </p:spPr>
        <p:txBody>
          <a:bodyPr wrap="square">
            <a:spAutoFit/>
          </a:bodyPr>
          <a:lstStyle/>
          <a:p>
            <a:pPr algn="ctr"/>
            <a:r>
              <a:rPr lang="en-US" sz="2400" b="1" dirty="0">
                <a:solidFill>
                  <a:srgbClr val="596E5B"/>
                </a:solidFill>
                <a:latin typeface="Intrepid" pitchFamily="2" charset="0"/>
                <a:ea typeface="Calibri" panose="020F0502020204030204" pitchFamily="34" charset="0"/>
              </a:rPr>
              <a:t>DRAWBACKS</a:t>
            </a:r>
            <a:endParaRPr lang="vi-VN" sz="2400" b="1" dirty="0">
              <a:solidFill>
                <a:srgbClr val="596E5B"/>
              </a:solidFill>
              <a:ea typeface="Calibri" panose="020F0502020204030204" pitchFamily="34" charset="0"/>
            </a:endParaRPr>
          </a:p>
        </p:txBody>
      </p:sp>
      <p:sp>
        <p:nvSpPr>
          <p:cNvPr id="14" name="Hộp Văn bản 13">
            <a:extLst>
              <a:ext uri="{FF2B5EF4-FFF2-40B4-BE49-F238E27FC236}">
                <a16:creationId xmlns:a16="http://schemas.microsoft.com/office/drawing/2014/main" id="{B3F206DD-93B1-9400-7B48-F638A261AAC4}"/>
              </a:ext>
            </a:extLst>
          </p:cNvPr>
          <p:cNvSpPr txBox="1"/>
          <p:nvPr/>
        </p:nvSpPr>
        <p:spPr>
          <a:xfrm>
            <a:off x="459635" y="1504180"/>
            <a:ext cx="6005787" cy="4241930"/>
          </a:xfrm>
          <a:prstGeom prst="rect">
            <a:avLst/>
          </a:prstGeom>
          <a:noFill/>
        </p:spPr>
        <p:txBody>
          <a:bodyPr wrap="square">
            <a:spAutoFit/>
          </a:bodyPr>
          <a:lstStyle/>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The current system lacks some features such as messages, language switching, notification on the website, not support for IOS right now in mobile, social media login, </a:t>
            </a:r>
            <a:r>
              <a:rPr lang="en-US" sz="1800" kern="100" dirty="0" err="1">
                <a:effectLst/>
                <a:latin typeface="Intrepid" pitchFamily="2" charset="0"/>
                <a:ea typeface="Calibri" panose="020F0502020204030204" pitchFamily="34" charset="0"/>
              </a:rPr>
              <a:t>etc</a:t>
            </a:r>
            <a:r>
              <a:rPr lang="en-US" sz="1800" kern="100" dirty="0">
                <a:effectLst/>
                <a:latin typeface="Intrepid" pitchFamily="2" charset="0"/>
                <a:ea typeface="Calibri" panose="020F0502020204030204" pitchFamily="34" charset="0"/>
              </a:rPr>
              <a:t>… </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The application's lack of optimization can lead to suboptimal access speed and potential errors due to inadequate scalability for high-frequency and large-scale usage.</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Errors can be partially resolved through frontend self-adjustment, but complete autonomous resolution is lacking. The machine learning model used for classification may misclassify new agricultural products.</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a:t>
            </a:r>
            <a:endParaRPr lang="vi-VN" sz="1800" kern="100" dirty="0">
              <a:effectLst/>
              <a:latin typeface="Times New Roman" panose="02020603050405020304" pitchFamily="18" charset="0"/>
              <a:ea typeface="Calibri" panose="020F0502020204030204" pitchFamily="34" charset="0"/>
            </a:endParaRPr>
          </a:p>
        </p:txBody>
      </p:sp>
      <p:sp>
        <p:nvSpPr>
          <p:cNvPr id="15" name="Hình chữ nhật 14">
            <a:extLst>
              <a:ext uri="{FF2B5EF4-FFF2-40B4-BE49-F238E27FC236}">
                <a16:creationId xmlns:a16="http://schemas.microsoft.com/office/drawing/2014/main" id="{D6A71C4B-5FD8-03E5-2E6B-BA3B6D7D3301}"/>
              </a:ext>
            </a:extLst>
          </p:cNvPr>
          <p:cNvSpPr/>
          <p:nvPr/>
        </p:nvSpPr>
        <p:spPr>
          <a:xfrm>
            <a:off x="-3755873" y="2982399"/>
            <a:ext cx="3050733" cy="21770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6" name="Nhóm 15">
            <a:extLst>
              <a:ext uri="{FF2B5EF4-FFF2-40B4-BE49-F238E27FC236}">
                <a16:creationId xmlns:a16="http://schemas.microsoft.com/office/drawing/2014/main" id="{F5407960-EA8B-09FA-E96C-47501614D6B0}"/>
              </a:ext>
            </a:extLst>
          </p:cNvPr>
          <p:cNvGrpSpPr/>
          <p:nvPr/>
        </p:nvGrpSpPr>
        <p:grpSpPr>
          <a:xfrm rot="19257169">
            <a:off x="-4316701" y="5641194"/>
            <a:ext cx="4612511" cy="5959438"/>
            <a:chOff x="175708" y="1016643"/>
            <a:chExt cx="4612511" cy="5959438"/>
          </a:xfrm>
        </p:grpSpPr>
        <p:pic>
          <p:nvPicPr>
            <p:cNvPr id="17" name="Hình ảnh 16">
              <a:extLst>
                <a:ext uri="{FF2B5EF4-FFF2-40B4-BE49-F238E27FC236}">
                  <a16:creationId xmlns:a16="http://schemas.microsoft.com/office/drawing/2014/main" id="{13177B25-5839-6B90-B7D3-798CA02AAFC3}"/>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a:off x="335013" y="1016643"/>
              <a:ext cx="2907215" cy="4612511"/>
            </a:xfrm>
            <a:prstGeom prst="rect">
              <a:avLst/>
            </a:prstGeom>
          </p:spPr>
        </p:pic>
        <p:pic>
          <p:nvPicPr>
            <p:cNvPr id="18" name="Hình ảnh 17">
              <a:extLst>
                <a:ext uri="{FF2B5EF4-FFF2-40B4-BE49-F238E27FC236}">
                  <a16:creationId xmlns:a16="http://schemas.microsoft.com/office/drawing/2014/main" id="{096DB1D9-DA48-EA41-A731-7C1B80A866AE}"/>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rot="5400000">
              <a:off x="1028356" y="3216218"/>
              <a:ext cx="2907215" cy="4612511"/>
            </a:xfrm>
            <a:prstGeom prst="rect">
              <a:avLst/>
            </a:prstGeom>
          </p:spPr>
        </p:pic>
      </p:grpSp>
      <p:sp>
        <p:nvSpPr>
          <p:cNvPr id="19" name="Hình chữ nhật 18">
            <a:extLst>
              <a:ext uri="{FF2B5EF4-FFF2-40B4-BE49-F238E27FC236}">
                <a16:creationId xmlns:a16="http://schemas.microsoft.com/office/drawing/2014/main" id="{2F6001AA-8F81-6C0B-CCC9-721A60B21BA5}"/>
              </a:ext>
            </a:extLst>
          </p:cNvPr>
          <p:cNvSpPr/>
          <p:nvPr/>
        </p:nvSpPr>
        <p:spPr>
          <a:xfrm>
            <a:off x="-6264531" y="2250987"/>
            <a:ext cx="1120856" cy="11990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Hình chữ nhật 19">
            <a:extLst>
              <a:ext uri="{FF2B5EF4-FFF2-40B4-BE49-F238E27FC236}">
                <a16:creationId xmlns:a16="http://schemas.microsoft.com/office/drawing/2014/main" id="{4676F59B-A7BE-823A-E796-A3282DCBCAC4}"/>
              </a:ext>
            </a:extLst>
          </p:cNvPr>
          <p:cNvSpPr/>
          <p:nvPr/>
        </p:nvSpPr>
        <p:spPr>
          <a:xfrm>
            <a:off x="-5554931" y="4383762"/>
            <a:ext cx="962198" cy="817590"/>
          </a:xfrm>
          <a:prstGeom prst="rect">
            <a:avLst/>
          </a:prstGeom>
          <a:solidFill>
            <a:srgbClr val="1F352E">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1" name="Hình ảnh 20">
            <a:extLst>
              <a:ext uri="{FF2B5EF4-FFF2-40B4-BE49-F238E27FC236}">
                <a16:creationId xmlns:a16="http://schemas.microsoft.com/office/drawing/2014/main" id="{078DBC0F-45E5-2270-EFC0-FD4607E141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12477" y="3237345"/>
            <a:ext cx="2883105" cy="1922070"/>
          </a:xfrm>
          <a:prstGeom prst="rect">
            <a:avLst/>
          </a:prstGeom>
        </p:spPr>
      </p:pic>
      <p:sp>
        <p:nvSpPr>
          <p:cNvPr id="23" name="Hộp Văn bản 22">
            <a:extLst>
              <a:ext uri="{FF2B5EF4-FFF2-40B4-BE49-F238E27FC236}">
                <a16:creationId xmlns:a16="http://schemas.microsoft.com/office/drawing/2014/main" id="{944985D3-CAD7-EA36-B66F-4362B075FE06}"/>
              </a:ext>
            </a:extLst>
          </p:cNvPr>
          <p:cNvSpPr txBox="1"/>
          <p:nvPr/>
        </p:nvSpPr>
        <p:spPr>
          <a:xfrm>
            <a:off x="14722967" y="1024718"/>
            <a:ext cx="1837016"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STRENGTHS</a:t>
            </a:r>
            <a:endParaRPr lang="vi-VN" sz="2400" dirty="0">
              <a:solidFill>
                <a:srgbClr val="596E5B"/>
              </a:solidFill>
            </a:endParaRPr>
          </a:p>
        </p:txBody>
      </p:sp>
      <p:sp>
        <p:nvSpPr>
          <p:cNvPr id="24" name="Hộp Văn bản 23">
            <a:extLst>
              <a:ext uri="{FF2B5EF4-FFF2-40B4-BE49-F238E27FC236}">
                <a16:creationId xmlns:a16="http://schemas.microsoft.com/office/drawing/2014/main" id="{C120DCC4-BAA1-C4F2-1AC9-71CD2D2F85C4}"/>
              </a:ext>
            </a:extLst>
          </p:cNvPr>
          <p:cNvSpPr txBox="1"/>
          <p:nvPr/>
        </p:nvSpPr>
        <p:spPr>
          <a:xfrm>
            <a:off x="12952521" y="1604398"/>
            <a:ext cx="5377907" cy="3649204"/>
          </a:xfrm>
          <a:prstGeom prst="rect">
            <a:avLst/>
          </a:prstGeom>
          <a:noFill/>
        </p:spPr>
        <p:txBody>
          <a:bodyPr wrap="square">
            <a:spAutoFit/>
          </a:bodyPr>
          <a:lstStyle/>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There will be some functions that used to support for the trading.</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Collecting data to show the price to the users so </a:t>
            </a:r>
            <a:r>
              <a:rPr lang="en-US" sz="1800" kern="100" dirty="0" err="1">
                <a:effectLst/>
                <a:latin typeface="Intrepid" pitchFamily="2" charset="0"/>
                <a:ea typeface="Calibri" panose="020F0502020204030204" pitchFamily="34" charset="0"/>
              </a:rPr>
              <a:t>thay</a:t>
            </a:r>
            <a:r>
              <a:rPr lang="en-US" sz="1800" kern="100" dirty="0">
                <a:effectLst/>
                <a:latin typeface="Intrepid" pitchFamily="2" charset="0"/>
                <a:ea typeface="Calibri" panose="020F0502020204030204" pitchFamily="34" charset="0"/>
              </a:rPr>
              <a:t> can know about the price in the market right now.</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Notifications will be sent to the user’s phone to make sure they will notice when there is an event to their orders.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Fruit detection helps users identify different types of fruits, facilitating the easy recording of information through images using a pre-trained model.</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13230708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hinh" descr="Miễn phí Máy Kéo Phay Xanh Trên Không Ảnh lưu trữ">
            <a:extLst>
              <a:ext uri="{FF2B5EF4-FFF2-40B4-BE49-F238E27FC236}">
                <a16:creationId xmlns:a16="http://schemas.microsoft.com/office/drawing/2014/main" id="{026157C8-86F3-342B-B698-FE6B608D16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9886" r="16851" b="5168"/>
          <a:stretch>
            <a:fillRect/>
          </a:stretch>
        </p:blipFill>
        <p:spPr bwMode="auto">
          <a:xfrm>
            <a:off x="7686975" y="2450769"/>
            <a:ext cx="3700893" cy="3190425"/>
          </a:xfrm>
          <a:custGeom>
            <a:avLst/>
            <a:gdLst>
              <a:gd name="connsiteX0" fmla="*/ 1850447 w 3700893"/>
              <a:gd name="connsiteY0" fmla="*/ 0 h 3190425"/>
              <a:gd name="connsiteX1" fmla="*/ 3700893 w 3700893"/>
              <a:gd name="connsiteY1" fmla="*/ 3190425 h 3190425"/>
              <a:gd name="connsiteX2" fmla="*/ 0 w 3700893"/>
              <a:gd name="connsiteY2" fmla="*/ 3190425 h 3190425"/>
            </a:gdLst>
            <a:ahLst/>
            <a:cxnLst>
              <a:cxn ang="0">
                <a:pos x="connsiteX0" y="connsiteY0"/>
              </a:cxn>
              <a:cxn ang="0">
                <a:pos x="connsiteX1" y="connsiteY1"/>
              </a:cxn>
              <a:cxn ang="0">
                <a:pos x="connsiteX2" y="connsiteY2"/>
              </a:cxn>
            </a:cxnLst>
            <a:rect l="l" t="t" r="r" b="b"/>
            <a:pathLst>
              <a:path w="3700893" h="3190425">
                <a:moveTo>
                  <a:pt x="1850447" y="0"/>
                </a:moveTo>
                <a:lnTo>
                  <a:pt x="3700893" y="3190425"/>
                </a:lnTo>
                <a:lnTo>
                  <a:pt x="0" y="3190425"/>
                </a:lnTo>
                <a:close/>
              </a:path>
            </a:pathLst>
          </a:custGeom>
          <a:noFill/>
          <a:extLst>
            <a:ext uri="{909E8E84-426E-40DD-AFC4-6F175D3DCCD1}">
              <a14:hiddenFill xmlns:a14="http://schemas.microsoft.com/office/drawing/2010/main">
                <a:solidFill>
                  <a:srgbClr val="FFFFFF"/>
                </a:solidFill>
              </a14:hiddenFill>
            </a:ext>
          </a:extLst>
        </p:spPr>
      </p:pic>
      <p:sp>
        <p:nvSpPr>
          <p:cNvPr id="6" name="!!Tam giác Cân 5">
            <a:extLst>
              <a:ext uri="{FF2B5EF4-FFF2-40B4-BE49-F238E27FC236}">
                <a16:creationId xmlns:a16="http://schemas.microsoft.com/office/drawing/2014/main" id="{28423031-810C-9263-B948-9433598B2822}"/>
              </a:ext>
            </a:extLst>
          </p:cNvPr>
          <p:cNvSpPr/>
          <p:nvPr/>
        </p:nvSpPr>
        <p:spPr>
          <a:xfrm>
            <a:off x="7239787" y="4635631"/>
            <a:ext cx="1288156" cy="1110479"/>
          </a:xfrm>
          <a:prstGeom prst="triangle">
            <a:avLst/>
          </a:prstGeom>
          <a:noFill/>
          <a:ln w="28575">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0" name="!!hinh" descr="Miễn phí Máy Kéo Phay Xanh Trên Không Ảnh lưu trữ">
            <a:extLst>
              <a:ext uri="{FF2B5EF4-FFF2-40B4-BE49-F238E27FC236}">
                <a16:creationId xmlns:a16="http://schemas.microsoft.com/office/drawing/2014/main" id="{D8885F75-4D3D-1981-A3D7-516E10057D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1862" t="35275" r="8759" b="808"/>
          <a:stretch>
            <a:fillRect/>
          </a:stretch>
        </p:blipFill>
        <p:spPr bwMode="auto">
          <a:xfrm>
            <a:off x="9713329" y="3858965"/>
            <a:ext cx="2351699" cy="2027326"/>
          </a:xfrm>
          <a:custGeom>
            <a:avLst/>
            <a:gdLst>
              <a:gd name="connsiteX0" fmla="*/ 1175850 w 2351699"/>
              <a:gd name="connsiteY0" fmla="*/ 0 h 2027326"/>
              <a:gd name="connsiteX1" fmla="*/ 2351699 w 2351699"/>
              <a:gd name="connsiteY1" fmla="*/ 2027326 h 2027326"/>
              <a:gd name="connsiteX2" fmla="*/ 0 w 2351699"/>
              <a:gd name="connsiteY2" fmla="*/ 2027326 h 2027326"/>
            </a:gdLst>
            <a:ahLst/>
            <a:cxnLst>
              <a:cxn ang="0">
                <a:pos x="connsiteX0" y="connsiteY0"/>
              </a:cxn>
              <a:cxn ang="0">
                <a:pos x="connsiteX1" y="connsiteY1"/>
              </a:cxn>
              <a:cxn ang="0">
                <a:pos x="connsiteX2" y="connsiteY2"/>
              </a:cxn>
            </a:cxnLst>
            <a:rect l="l" t="t" r="r" b="b"/>
            <a:pathLst>
              <a:path w="2351699" h="2027326">
                <a:moveTo>
                  <a:pt x="1175850" y="0"/>
                </a:moveTo>
                <a:lnTo>
                  <a:pt x="2351699" y="2027326"/>
                </a:lnTo>
                <a:lnTo>
                  <a:pt x="0" y="2027326"/>
                </a:lnTo>
                <a:close/>
              </a:path>
            </a:pathLst>
          </a:custGeom>
          <a:noFill/>
          <a:ln w="76200">
            <a:solidFill>
              <a:schemeClr val="bg1"/>
            </a:solidFill>
          </a:ln>
          <a:extLst>
            <a:ext uri="{909E8E84-426E-40DD-AFC4-6F175D3DCCD1}">
              <a14:hiddenFill xmlns:a14="http://schemas.microsoft.com/office/drawing/2010/main">
                <a:solidFill>
                  <a:srgbClr val="FFFFFF"/>
                </a:solidFill>
              </a14:hiddenFill>
            </a:ext>
          </a:extLst>
        </p:spPr>
      </p:pic>
      <p:sp>
        <p:nvSpPr>
          <p:cNvPr id="7" name="!!Tam giác Cân 6">
            <a:extLst>
              <a:ext uri="{FF2B5EF4-FFF2-40B4-BE49-F238E27FC236}">
                <a16:creationId xmlns:a16="http://schemas.microsoft.com/office/drawing/2014/main" id="{32018B04-874D-3816-22BE-174DB7F46F1A}"/>
              </a:ext>
            </a:extLst>
          </p:cNvPr>
          <p:cNvSpPr/>
          <p:nvPr/>
        </p:nvSpPr>
        <p:spPr>
          <a:xfrm rot="10800000">
            <a:off x="7552601" y="2450769"/>
            <a:ext cx="1816137" cy="1565635"/>
          </a:xfrm>
          <a:prstGeom prst="triangle">
            <a:avLst/>
          </a:prstGeom>
          <a:noFill/>
          <a:ln w="28575">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8" name="!!Tam giác Cân 7">
            <a:extLst>
              <a:ext uri="{FF2B5EF4-FFF2-40B4-BE49-F238E27FC236}">
                <a16:creationId xmlns:a16="http://schemas.microsoft.com/office/drawing/2014/main" id="{15119B26-0F03-A410-971F-E7764B2F903C}"/>
              </a:ext>
            </a:extLst>
          </p:cNvPr>
          <p:cNvSpPr/>
          <p:nvPr/>
        </p:nvSpPr>
        <p:spPr>
          <a:xfrm rot="10800000">
            <a:off x="8035791" y="2345853"/>
            <a:ext cx="424878" cy="366274"/>
          </a:xfrm>
          <a:prstGeom prst="triangle">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ộp Văn bản 11">
            <a:extLst>
              <a:ext uri="{FF2B5EF4-FFF2-40B4-BE49-F238E27FC236}">
                <a16:creationId xmlns:a16="http://schemas.microsoft.com/office/drawing/2014/main" id="{7A01322B-442D-C9E3-C8CE-F02D81F7CFCA}"/>
              </a:ext>
            </a:extLst>
          </p:cNvPr>
          <p:cNvSpPr txBox="1"/>
          <p:nvPr/>
        </p:nvSpPr>
        <p:spPr>
          <a:xfrm>
            <a:off x="2705260" y="1178126"/>
            <a:ext cx="2020318" cy="461665"/>
          </a:xfrm>
          <a:prstGeom prst="rect">
            <a:avLst/>
          </a:prstGeom>
          <a:noFill/>
        </p:spPr>
        <p:txBody>
          <a:bodyPr wrap="square">
            <a:spAutoFit/>
          </a:bodyPr>
          <a:lstStyle/>
          <a:p>
            <a:pPr algn="ctr"/>
            <a:r>
              <a:rPr lang="en-US" sz="2400" b="1" dirty="0">
                <a:solidFill>
                  <a:srgbClr val="596E5B"/>
                </a:solidFill>
                <a:latin typeface="Intrepid" pitchFamily="2" charset="0"/>
                <a:ea typeface="Calibri" panose="020F0502020204030204" pitchFamily="34" charset="0"/>
              </a:rPr>
              <a:t>DRAWBACKS</a:t>
            </a:r>
            <a:endParaRPr lang="vi-VN" sz="2400" b="1" dirty="0">
              <a:solidFill>
                <a:srgbClr val="596E5B"/>
              </a:solidFill>
              <a:ea typeface="Calibri" panose="020F0502020204030204" pitchFamily="34" charset="0"/>
            </a:endParaRPr>
          </a:p>
        </p:txBody>
      </p:sp>
      <p:sp>
        <p:nvSpPr>
          <p:cNvPr id="14" name="Hộp Văn bản 13">
            <a:extLst>
              <a:ext uri="{FF2B5EF4-FFF2-40B4-BE49-F238E27FC236}">
                <a16:creationId xmlns:a16="http://schemas.microsoft.com/office/drawing/2014/main" id="{B3F206DD-93B1-9400-7B48-F638A261AAC4}"/>
              </a:ext>
            </a:extLst>
          </p:cNvPr>
          <p:cNvSpPr txBox="1"/>
          <p:nvPr/>
        </p:nvSpPr>
        <p:spPr>
          <a:xfrm>
            <a:off x="470931" y="1941886"/>
            <a:ext cx="6488977" cy="3352841"/>
          </a:xfrm>
          <a:prstGeom prst="rect">
            <a:avLst/>
          </a:prstGeom>
          <a:noFill/>
        </p:spPr>
        <p:txBody>
          <a:bodyPr wrap="square">
            <a:spAutoFit/>
          </a:bodyPr>
          <a:lstStyle/>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In real-world scenarios, there may be instances where certain features are missing or insufficient, which can present challenges for users.</a:t>
            </a:r>
            <a:endParaRPr lang="vi-VN" sz="1800" kern="100" dirty="0">
              <a:effectLst/>
              <a:latin typeface="Times New Roman" panose="02020603050405020304" pitchFamily="18" charset="0"/>
              <a:ea typeface="Calibri" panose="020F0502020204030204" pitchFamily="34" charset="0"/>
            </a:endParaRPr>
          </a:p>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Limited advanced permission management features may compromise system security and control by hindering effective user role and access level management. </a:t>
            </a:r>
            <a:endParaRPr lang="vi-VN" sz="1800" kern="100" dirty="0">
              <a:effectLst/>
              <a:latin typeface="Times New Roman" panose="02020603050405020304" pitchFamily="18" charset="0"/>
              <a:ea typeface="Calibri" panose="020F0502020204030204" pitchFamily="34" charset="0"/>
            </a:endParaRPr>
          </a:p>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The absence of a dedicated reference price management feature for farmers complicates the process of setting competitive prices based on reliable market references.</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a:t>
            </a:r>
            <a:endParaRPr lang="vi-VN" sz="1800" kern="100" dirty="0">
              <a:effectLst/>
              <a:latin typeface="Times New Roman" panose="02020603050405020304" pitchFamily="18" charset="0"/>
              <a:ea typeface="Calibri" panose="020F0502020204030204" pitchFamily="34" charset="0"/>
            </a:endParaRPr>
          </a:p>
        </p:txBody>
      </p:sp>
      <p:sp>
        <p:nvSpPr>
          <p:cNvPr id="2" name="Hộp Văn bản 1">
            <a:extLst>
              <a:ext uri="{FF2B5EF4-FFF2-40B4-BE49-F238E27FC236}">
                <a16:creationId xmlns:a16="http://schemas.microsoft.com/office/drawing/2014/main" id="{048E8248-58A3-A34F-182C-A4B767680CC3}"/>
              </a:ext>
            </a:extLst>
          </p:cNvPr>
          <p:cNvSpPr txBox="1"/>
          <p:nvPr/>
        </p:nvSpPr>
        <p:spPr>
          <a:xfrm>
            <a:off x="6874473" y="-6118196"/>
            <a:ext cx="6094378"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FUTURE DEVELOPMENTS</a:t>
            </a:r>
            <a:endParaRPr lang="vi-VN" sz="2400" dirty="0">
              <a:solidFill>
                <a:srgbClr val="596E5B"/>
              </a:solidFill>
            </a:endParaRPr>
          </a:p>
        </p:txBody>
      </p:sp>
      <p:sp>
        <p:nvSpPr>
          <p:cNvPr id="3" name="Hộp Văn bản 2">
            <a:extLst>
              <a:ext uri="{FF2B5EF4-FFF2-40B4-BE49-F238E27FC236}">
                <a16:creationId xmlns:a16="http://schemas.microsoft.com/office/drawing/2014/main" id="{FC57AECE-C28A-2C14-096D-D8F29677A16F}"/>
              </a:ext>
            </a:extLst>
          </p:cNvPr>
          <p:cNvSpPr txBox="1"/>
          <p:nvPr/>
        </p:nvSpPr>
        <p:spPr>
          <a:xfrm>
            <a:off x="5186549" y="-5124303"/>
            <a:ext cx="6314152" cy="4344523"/>
          </a:xfrm>
          <a:prstGeom prst="rect">
            <a:avLst/>
          </a:prstGeom>
          <a:noFill/>
        </p:spPr>
        <p:txBody>
          <a:bodyPr wrap="square">
            <a:spAutoFit/>
          </a:bodyPr>
          <a:lstStyle/>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Improve the limitations that have not been reached.</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To accommodate future development, potential APIs can be integrated to introduce functionalities like social media login, rating, commenting, and more.</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Introducing a super admin role to facilitate systematic management of other admins would be a valuable improvement.</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Creating a better </a:t>
            </a:r>
            <a:r>
              <a:rPr lang="en-US" sz="1800" kern="100" dirty="0" err="1">
                <a:effectLst/>
                <a:latin typeface="Intrepid" pitchFamily="2" charset="0"/>
                <a:ea typeface="Calibri" panose="020F0502020204030204" pitchFamily="34" charset="0"/>
              </a:rPr>
              <a:t>bussiness</a:t>
            </a:r>
            <a:r>
              <a:rPr lang="en-US" sz="1800" kern="100" dirty="0">
                <a:effectLst/>
                <a:latin typeface="Intrepid" pitchFamily="2" charset="0"/>
                <a:ea typeface="Calibri" panose="020F0502020204030204" pitchFamily="34" charset="0"/>
              </a:rPr>
              <a:t> for circulation economy (solutions for farmer to solve the bad harvest problems, solving the damaged products problems)</a:t>
            </a:r>
            <a:endParaRPr lang="vi-VN" sz="1800" kern="100" dirty="0">
              <a:effectLst/>
              <a:latin typeface="Times New Roman" panose="02020603050405020304" pitchFamily="18" charset="0"/>
              <a:ea typeface="Calibri" panose="020F0502020204030204" pitchFamily="34" charset="0"/>
            </a:endParaRPr>
          </a:p>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a:t>
            </a:r>
            <a:r>
              <a:rPr lang="en-US" sz="1800" kern="100" dirty="0" err="1">
                <a:effectLst/>
                <a:latin typeface="Intrepid" pitchFamily="2" charset="0"/>
                <a:ea typeface="Calibri" panose="020F0502020204030204" pitchFamily="34" charset="0"/>
              </a:rPr>
              <a:t>Suppoting</a:t>
            </a:r>
            <a:r>
              <a:rPr lang="en-US" sz="1800" kern="100" dirty="0">
                <a:effectLst/>
                <a:latin typeface="Intrepid" pitchFamily="2" charset="0"/>
                <a:ea typeface="Calibri" panose="020F0502020204030204" pitchFamily="34" charset="0"/>
              </a:rPr>
              <a:t> for more options when delivering (providing warehouses for merchant to save, choosing a third-party delivering service)</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7621845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hinh">
            <a:extLst>
              <a:ext uri="{FF2B5EF4-FFF2-40B4-BE49-F238E27FC236}">
                <a16:creationId xmlns:a16="http://schemas.microsoft.com/office/drawing/2014/main" id="{C53760CF-CBDA-E38E-0CB4-DD49D97E9E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1344" r="11344"/>
          <a:stretch/>
        </p:blipFill>
        <p:spPr bwMode="auto">
          <a:xfrm>
            <a:off x="476550" y="2450769"/>
            <a:ext cx="3700893" cy="3190425"/>
          </a:xfrm>
          <a:custGeom>
            <a:avLst/>
            <a:gdLst>
              <a:gd name="connsiteX0" fmla="*/ 1850447 w 3700893"/>
              <a:gd name="connsiteY0" fmla="*/ 0 h 3190425"/>
              <a:gd name="connsiteX1" fmla="*/ 3700893 w 3700893"/>
              <a:gd name="connsiteY1" fmla="*/ 3190425 h 3190425"/>
              <a:gd name="connsiteX2" fmla="*/ 0 w 3700893"/>
              <a:gd name="connsiteY2" fmla="*/ 3190425 h 3190425"/>
            </a:gdLst>
            <a:ahLst/>
            <a:cxnLst>
              <a:cxn ang="0">
                <a:pos x="connsiteX0" y="connsiteY0"/>
              </a:cxn>
              <a:cxn ang="0">
                <a:pos x="connsiteX1" y="connsiteY1"/>
              </a:cxn>
              <a:cxn ang="0">
                <a:pos x="connsiteX2" y="connsiteY2"/>
              </a:cxn>
            </a:cxnLst>
            <a:rect l="l" t="t" r="r" b="b"/>
            <a:pathLst>
              <a:path w="3700893" h="3190425">
                <a:moveTo>
                  <a:pt x="1850447" y="0"/>
                </a:moveTo>
                <a:lnTo>
                  <a:pt x="3700893" y="3190425"/>
                </a:lnTo>
                <a:lnTo>
                  <a:pt x="0" y="3190425"/>
                </a:lnTo>
                <a:close/>
              </a:path>
            </a:pathLst>
          </a:custGeom>
          <a:noFill/>
          <a:extLst>
            <a:ext uri="{909E8E84-426E-40DD-AFC4-6F175D3DCCD1}">
              <a14:hiddenFill xmlns:a14="http://schemas.microsoft.com/office/drawing/2010/main">
                <a:solidFill>
                  <a:srgbClr val="FFFFFF"/>
                </a:solidFill>
              </a14:hiddenFill>
            </a:ext>
          </a:extLst>
        </p:spPr>
      </p:pic>
      <p:pic>
        <p:nvPicPr>
          <p:cNvPr id="5" name="!!hinh">
            <a:extLst>
              <a:ext uri="{FF2B5EF4-FFF2-40B4-BE49-F238E27FC236}">
                <a16:creationId xmlns:a16="http://schemas.microsoft.com/office/drawing/2014/main" id="{399367FC-61AA-D8C3-C584-D131049BB41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884" t="39204" r="46087"/>
          <a:stretch/>
        </p:blipFill>
        <p:spPr bwMode="auto">
          <a:xfrm>
            <a:off x="228713" y="4199234"/>
            <a:ext cx="1840496" cy="1586634"/>
          </a:xfrm>
          <a:custGeom>
            <a:avLst/>
            <a:gdLst>
              <a:gd name="connsiteX0" fmla="*/ 1175850 w 2351699"/>
              <a:gd name="connsiteY0" fmla="*/ 0 h 2027326"/>
              <a:gd name="connsiteX1" fmla="*/ 2351699 w 2351699"/>
              <a:gd name="connsiteY1" fmla="*/ 2027326 h 2027326"/>
              <a:gd name="connsiteX2" fmla="*/ 0 w 2351699"/>
              <a:gd name="connsiteY2" fmla="*/ 2027326 h 2027326"/>
            </a:gdLst>
            <a:ahLst/>
            <a:cxnLst>
              <a:cxn ang="0">
                <a:pos x="connsiteX0" y="connsiteY0"/>
              </a:cxn>
              <a:cxn ang="0">
                <a:pos x="connsiteX1" y="connsiteY1"/>
              </a:cxn>
              <a:cxn ang="0">
                <a:pos x="connsiteX2" y="connsiteY2"/>
              </a:cxn>
            </a:cxnLst>
            <a:rect l="l" t="t" r="r" b="b"/>
            <a:pathLst>
              <a:path w="2351699" h="2027326">
                <a:moveTo>
                  <a:pt x="1175850" y="0"/>
                </a:moveTo>
                <a:lnTo>
                  <a:pt x="2351699" y="2027326"/>
                </a:lnTo>
                <a:lnTo>
                  <a:pt x="0" y="2027326"/>
                </a:lnTo>
                <a:close/>
              </a:path>
            </a:pathLst>
          </a:custGeom>
          <a:noFill/>
          <a:ln w="76200">
            <a:solidFill>
              <a:schemeClr val="bg1"/>
            </a:solidFill>
          </a:ln>
          <a:extLst>
            <a:ext uri="{909E8E84-426E-40DD-AFC4-6F175D3DCCD1}">
              <a14:hiddenFill xmlns:a14="http://schemas.microsoft.com/office/drawing/2010/main">
                <a:solidFill>
                  <a:srgbClr val="FFFFFF"/>
                </a:solidFill>
              </a14:hiddenFill>
            </a:ext>
          </a:extLst>
        </p:spPr>
      </p:pic>
      <p:sp>
        <p:nvSpPr>
          <p:cNvPr id="6" name="!!Tam giác Cân 5">
            <a:extLst>
              <a:ext uri="{FF2B5EF4-FFF2-40B4-BE49-F238E27FC236}">
                <a16:creationId xmlns:a16="http://schemas.microsoft.com/office/drawing/2014/main" id="{932730A2-9D5C-0AFB-0CE3-FD60570F1138}"/>
              </a:ext>
            </a:extLst>
          </p:cNvPr>
          <p:cNvSpPr/>
          <p:nvPr/>
        </p:nvSpPr>
        <p:spPr>
          <a:xfrm rot="4842515">
            <a:off x="2502950" y="6135396"/>
            <a:ext cx="677134" cy="583736"/>
          </a:xfrm>
          <a:prstGeom prst="triangle">
            <a:avLst/>
          </a:prstGeom>
          <a:noFill/>
          <a:ln w="28575">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am giác Cân 6">
            <a:extLst>
              <a:ext uri="{FF2B5EF4-FFF2-40B4-BE49-F238E27FC236}">
                <a16:creationId xmlns:a16="http://schemas.microsoft.com/office/drawing/2014/main" id="{8FF944FC-E764-F230-BB7B-1E98225FD54B}"/>
              </a:ext>
            </a:extLst>
          </p:cNvPr>
          <p:cNvSpPr/>
          <p:nvPr/>
        </p:nvSpPr>
        <p:spPr>
          <a:xfrm rot="5400000">
            <a:off x="422757" y="3039008"/>
            <a:ext cx="779997" cy="672411"/>
          </a:xfrm>
          <a:prstGeom prst="triangle">
            <a:avLst/>
          </a:prstGeom>
          <a:noFill/>
          <a:ln w="28575">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8" name="!!Tam giác Cân 7">
            <a:extLst>
              <a:ext uri="{FF2B5EF4-FFF2-40B4-BE49-F238E27FC236}">
                <a16:creationId xmlns:a16="http://schemas.microsoft.com/office/drawing/2014/main" id="{FCE67EF7-112C-E066-6CE0-67C58974C7EB}"/>
              </a:ext>
            </a:extLst>
          </p:cNvPr>
          <p:cNvSpPr/>
          <p:nvPr/>
        </p:nvSpPr>
        <p:spPr>
          <a:xfrm rot="8021880">
            <a:off x="1459893" y="2450769"/>
            <a:ext cx="424878" cy="366274"/>
          </a:xfrm>
          <a:prstGeom prst="triangle">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Hộp Văn bản 9">
            <a:extLst>
              <a:ext uri="{FF2B5EF4-FFF2-40B4-BE49-F238E27FC236}">
                <a16:creationId xmlns:a16="http://schemas.microsoft.com/office/drawing/2014/main" id="{AEB2413B-23E5-F244-15DA-CA2D4BA78E69}"/>
              </a:ext>
            </a:extLst>
          </p:cNvPr>
          <p:cNvSpPr txBox="1"/>
          <p:nvPr/>
        </p:nvSpPr>
        <p:spPr>
          <a:xfrm>
            <a:off x="6874473" y="851537"/>
            <a:ext cx="6094378"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FUTURE DEVELOPMENTS</a:t>
            </a:r>
            <a:endParaRPr lang="vi-VN" sz="2400" dirty="0">
              <a:solidFill>
                <a:srgbClr val="596E5B"/>
              </a:solidFill>
            </a:endParaRPr>
          </a:p>
        </p:txBody>
      </p:sp>
      <p:sp>
        <p:nvSpPr>
          <p:cNvPr id="14" name="Hộp Văn bản 13">
            <a:extLst>
              <a:ext uri="{FF2B5EF4-FFF2-40B4-BE49-F238E27FC236}">
                <a16:creationId xmlns:a16="http://schemas.microsoft.com/office/drawing/2014/main" id="{C0FAE72F-58C7-ED60-B3D7-9EB1A6BBC248}"/>
              </a:ext>
            </a:extLst>
          </p:cNvPr>
          <p:cNvSpPr txBox="1"/>
          <p:nvPr/>
        </p:nvSpPr>
        <p:spPr>
          <a:xfrm>
            <a:off x="5186549" y="1845430"/>
            <a:ext cx="6314152" cy="4344523"/>
          </a:xfrm>
          <a:prstGeom prst="rect">
            <a:avLst/>
          </a:prstGeom>
          <a:noFill/>
        </p:spPr>
        <p:txBody>
          <a:bodyPr wrap="square">
            <a:spAutoFit/>
          </a:bodyPr>
          <a:lstStyle/>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Improve the limitations that have not been reached.</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To accommodate future development, potential APIs can be integrated to introduce functionalities like social media login, rating, commenting, and more.</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Introducing a super admin role to facilitate systematic management of other admins would be a valuable improvement.</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Creating a better </a:t>
            </a:r>
            <a:r>
              <a:rPr lang="en-US" sz="1800" kern="100" dirty="0" err="1">
                <a:effectLst/>
                <a:latin typeface="Intrepid" pitchFamily="2" charset="0"/>
                <a:ea typeface="Calibri" panose="020F0502020204030204" pitchFamily="34" charset="0"/>
              </a:rPr>
              <a:t>bussiness</a:t>
            </a:r>
            <a:r>
              <a:rPr lang="en-US" sz="1800" kern="100" dirty="0">
                <a:effectLst/>
                <a:latin typeface="Intrepid" pitchFamily="2" charset="0"/>
                <a:ea typeface="Calibri" panose="020F0502020204030204" pitchFamily="34" charset="0"/>
              </a:rPr>
              <a:t> for circulation economy (solutions for farmer to solve the bad harvest problems, solving the damaged products problems)</a:t>
            </a:r>
            <a:endParaRPr lang="vi-VN" sz="1800" kern="100" dirty="0">
              <a:effectLst/>
              <a:latin typeface="Times New Roman" panose="02020603050405020304" pitchFamily="18" charset="0"/>
              <a:ea typeface="Calibri" panose="020F0502020204030204" pitchFamily="34" charset="0"/>
            </a:endParaRPr>
          </a:p>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a:t>
            </a:r>
            <a:r>
              <a:rPr lang="en-US" sz="1800" kern="100" dirty="0" err="1">
                <a:effectLst/>
                <a:latin typeface="Intrepid" pitchFamily="2" charset="0"/>
                <a:ea typeface="Calibri" panose="020F0502020204030204" pitchFamily="34" charset="0"/>
              </a:rPr>
              <a:t>Suppoting</a:t>
            </a:r>
            <a:r>
              <a:rPr lang="en-US" sz="1800" kern="100" dirty="0">
                <a:effectLst/>
                <a:latin typeface="Intrepid" pitchFamily="2" charset="0"/>
                <a:ea typeface="Calibri" panose="020F0502020204030204" pitchFamily="34" charset="0"/>
              </a:rPr>
              <a:t> for more options when delivering (providing warehouses for merchant to save, choosing a third-party delivering service)</a:t>
            </a:r>
            <a:endParaRPr lang="vi-VN" sz="1800" kern="100" dirty="0">
              <a:effectLst/>
              <a:latin typeface="Times New Roman" panose="02020603050405020304" pitchFamily="18" charset="0"/>
              <a:ea typeface="Calibri" panose="020F0502020204030204" pitchFamily="34" charset="0"/>
            </a:endParaRPr>
          </a:p>
        </p:txBody>
      </p:sp>
      <p:sp>
        <p:nvSpPr>
          <p:cNvPr id="15" name="Hộp Văn bản 14">
            <a:extLst>
              <a:ext uri="{FF2B5EF4-FFF2-40B4-BE49-F238E27FC236}">
                <a16:creationId xmlns:a16="http://schemas.microsoft.com/office/drawing/2014/main" id="{464E57D4-B578-E2CA-6E83-3719D121DDE5}"/>
              </a:ext>
            </a:extLst>
          </p:cNvPr>
          <p:cNvSpPr txBox="1"/>
          <p:nvPr/>
        </p:nvSpPr>
        <p:spPr>
          <a:xfrm>
            <a:off x="2705260" y="8001940"/>
            <a:ext cx="2020318" cy="461665"/>
          </a:xfrm>
          <a:prstGeom prst="rect">
            <a:avLst/>
          </a:prstGeom>
          <a:noFill/>
        </p:spPr>
        <p:txBody>
          <a:bodyPr wrap="square">
            <a:spAutoFit/>
          </a:bodyPr>
          <a:lstStyle/>
          <a:p>
            <a:pPr algn="ctr"/>
            <a:r>
              <a:rPr lang="en-US" sz="2400" b="1" dirty="0">
                <a:solidFill>
                  <a:srgbClr val="596E5B"/>
                </a:solidFill>
                <a:latin typeface="Intrepid" pitchFamily="2" charset="0"/>
                <a:ea typeface="Calibri" panose="020F0502020204030204" pitchFamily="34" charset="0"/>
              </a:rPr>
              <a:t>DRAWBACKS</a:t>
            </a:r>
            <a:endParaRPr lang="vi-VN" sz="2400" b="1" dirty="0">
              <a:solidFill>
                <a:srgbClr val="596E5B"/>
              </a:solidFill>
              <a:ea typeface="Calibri" panose="020F0502020204030204" pitchFamily="34" charset="0"/>
            </a:endParaRPr>
          </a:p>
        </p:txBody>
      </p:sp>
      <p:sp>
        <p:nvSpPr>
          <p:cNvPr id="16" name="Hộp Văn bản 15">
            <a:extLst>
              <a:ext uri="{FF2B5EF4-FFF2-40B4-BE49-F238E27FC236}">
                <a16:creationId xmlns:a16="http://schemas.microsoft.com/office/drawing/2014/main" id="{05A60146-D6DD-27DF-FE63-18E98DFFFD83}"/>
              </a:ext>
            </a:extLst>
          </p:cNvPr>
          <p:cNvSpPr txBox="1"/>
          <p:nvPr/>
        </p:nvSpPr>
        <p:spPr>
          <a:xfrm>
            <a:off x="470931" y="8765700"/>
            <a:ext cx="6488977" cy="3352841"/>
          </a:xfrm>
          <a:prstGeom prst="rect">
            <a:avLst/>
          </a:prstGeom>
          <a:noFill/>
        </p:spPr>
        <p:txBody>
          <a:bodyPr wrap="square">
            <a:spAutoFit/>
          </a:bodyPr>
          <a:lstStyle/>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In real-world scenarios, there may be instances where certain features are missing or insufficient, which can present challenges for users.</a:t>
            </a:r>
            <a:endParaRPr lang="vi-VN" sz="1800" kern="100" dirty="0">
              <a:effectLst/>
              <a:latin typeface="Times New Roman" panose="02020603050405020304" pitchFamily="18" charset="0"/>
              <a:ea typeface="Calibri" panose="020F0502020204030204" pitchFamily="34" charset="0"/>
            </a:endParaRPr>
          </a:p>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Limited advanced permission management features may compromise system security and control by hindering effective user role and access level management. </a:t>
            </a:r>
            <a:endParaRPr lang="vi-VN" sz="1800" kern="100" dirty="0">
              <a:effectLst/>
              <a:latin typeface="Times New Roman" panose="02020603050405020304" pitchFamily="18" charset="0"/>
              <a:ea typeface="Calibri" panose="020F0502020204030204" pitchFamily="34" charset="0"/>
            </a:endParaRPr>
          </a:p>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The absence of a dedicated reference price management feature for farmers complicates the process of setting competitive prices based on reliable market references.</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1859041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 name="Hình ảnh 633" descr="Miễn phí Đồng Cỏ Xanh Dưới Bầu Trời Trong Ảnh lưu trữ">
            <a:extLst>
              <a:ext uri="{FF2B5EF4-FFF2-40B4-BE49-F238E27FC236}">
                <a16:creationId xmlns:a16="http://schemas.microsoft.com/office/drawing/2014/main" id="{79B9FF3F-D2A0-7862-BDD4-97F1285DDE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5626"/>
          <a:stretch/>
        </p:blipFill>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635" name="Hình chữ nhật 634">
            <a:extLst>
              <a:ext uri="{FF2B5EF4-FFF2-40B4-BE49-F238E27FC236}">
                <a16:creationId xmlns:a16="http://schemas.microsoft.com/office/drawing/2014/main" id="{930FFAFA-8BFA-C8B0-5AF2-05155D3BADE5}"/>
              </a:ext>
            </a:extLst>
          </p:cNvPr>
          <p:cNvSpPr/>
          <p:nvPr/>
        </p:nvSpPr>
        <p:spPr>
          <a:xfrm>
            <a:off x="0" y="0"/>
            <a:ext cx="12192000" cy="6858000"/>
          </a:xfrm>
          <a:prstGeom prst="rect">
            <a:avLst/>
          </a:prstGeom>
          <a:solidFill>
            <a:srgbClr val="1F352E">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9" name="Parallelogram 10">
            <a:extLst>
              <a:ext uri="{FF2B5EF4-FFF2-40B4-BE49-F238E27FC236}">
                <a16:creationId xmlns:a16="http://schemas.microsoft.com/office/drawing/2014/main" id="{53896282-66E1-1F37-F07F-F70050B07C73}"/>
              </a:ext>
            </a:extLst>
          </p:cNvPr>
          <p:cNvSpPr>
            <a:spLocks noChangeAspect="1"/>
          </p:cNvSpPr>
          <p:nvPr/>
        </p:nvSpPr>
        <p:spPr>
          <a:xfrm>
            <a:off x="903894" y="6886993"/>
            <a:ext cx="2457487" cy="3873389"/>
          </a:xfrm>
          <a:prstGeom prst="parallelogram">
            <a:avLst>
              <a:gd name="adj" fmla="val 55100"/>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0" name="Parallelogram 11">
            <a:extLst>
              <a:ext uri="{FF2B5EF4-FFF2-40B4-BE49-F238E27FC236}">
                <a16:creationId xmlns:a16="http://schemas.microsoft.com/office/drawing/2014/main" id="{7320FCB1-2622-296F-B6C5-B3D639A54D0B}"/>
              </a:ext>
            </a:extLst>
          </p:cNvPr>
          <p:cNvSpPr>
            <a:spLocks noChangeAspect="1"/>
          </p:cNvSpPr>
          <p:nvPr/>
        </p:nvSpPr>
        <p:spPr>
          <a:xfrm>
            <a:off x="5664735" y="-3967169"/>
            <a:ext cx="2457487" cy="3873389"/>
          </a:xfrm>
          <a:prstGeom prst="parallelogram">
            <a:avLst>
              <a:gd name="adj" fmla="val 55100"/>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321" name="Group 392">
            <a:extLst>
              <a:ext uri="{FF2B5EF4-FFF2-40B4-BE49-F238E27FC236}">
                <a16:creationId xmlns:a16="http://schemas.microsoft.com/office/drawing/2014/main" id="{E6983249-DA18-4517-E14B-19B11849FB31}"/>
              </a:ext>
            </a:extLst>
          </p:cNvPr>
          <p:cNvGrpSpPr/>
          <p:nvPr/>
        </p:nvGrpSpPr>
        <p:grpSpPr>
          <a:xfrm>
            <a:off x="1149110" y="5017989"/>
            <a:ext cx="7979909" cy="468677"/>
            <a:chOff x="1149110" y="5017989"/>
            <a:chExt cx="7979909" cy="468677"/>
          </a:xfrm>
        </p:grpSpPr>
        <p:cxnSp>
          <p:nvCxnSpPr>
            <p:cNvPr id="322" name="Straight Connector 381">
              <a:extLst>
                <a:ext uri="{FF2B5EF4-FFF2-40B4-BE49-F238E27FC236}">
                  <a16:creationId xmlns:a16="http://schemas.microsoft.com/office/drawing/2014/main" id="{8F99DA42-0393-B16B-851C-87E17BDFF3FC}"/>
                </a:ext>
              </a:extLst>
            </p:cNvPr>
            <p:cNvCxnSpPr>
              <a:cxnSpLocks/>
            </p:cNvCxnSpPr>
            <p:nvPr/>
          </p:nvCxnSpPr>
          <p:spPr>
            <a:xfrm>
              <a:off x="1149110" y="5017989"/>
              <a:ext cx="4230411" cy="0"/>
            </a:xfrm>
            <a:prstGeom prst="line">
              <a:avLst/>
            </a:prstGeom>
            <a:ln>
              <a:solidFill>
                <a:srgbClr val="92F5FF">
                  <a:alpha val="49000"/>
                </a:srgb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82">
              <a:extLst>
                <a:ext uri="{FF2B5EF4-FFF2-40B4-BE49-F238E27FC236}">
                  <a16:creationId xmlns:a16="http://schemas.microsoft.com/office/drawing/2014/main" id="{B0C8EAB2-02EB-C79A-4EFF-0C51BB8F5A88}"/>
                </a:ext>
              </a:extLst>
            </p:cNvPr>
            <p:cNvCxnSpPr>
              <a:cxnSpLocks/>
            </p:cNvCxnSpPr>
            <p:nvPr/>
          </p:nvCxnSpPr>
          <p:spPr>
            <a:xfrm flipH="1">
              <a:off x="5210344" y="5017989"/>
              <a:ext cx="169177" cy="468677"/>
            </a:xfrm>
            <a:prstGeom prst="line">
              <a:avLst/>
            </a:prstGeom>
            <a:ln>
              <a:solidFill>
                <a:srgbClr val="92F5FF">
                  <a:alpha val="49000"/>
                </a:srgb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83">
              <a:extLst>
                <a:ext uri="{FF2B5EF4-FFF2-40B4-BE49-F238E27FC236}">
                  <a16:creationId xmlns:a16="http://schemas.microsoft.com/office/drawing/2014/main" id="{FD82E7E2-C575-D96C-E0F7-325B93F03C5D}"/>
                </a:ext>
              </a:extLst>
            </p:cNvPr>
            <p:cNvCxnSpPr>
              <a:cxnSpLocks/>
            </p:cNvCxnSpPr>
            <p:nvPr/>
          </p:nvCxnSpPr>
          <p:spPr>
            <a:xfrm>
              <a:off x="5210914" y="5486666"/>
              <a:ext cx="3918105" cy="0"/>
            </a:xfrm>
            <a:prstGeom prst="line">
              <a:avLst/>
            </a:prstGeom>
            <a:ln>
              <a:solidFill>
                <a:srgbClr val="92F5FF">
                  <a:alpha val="49000"/>
                </a:srgbClr>
              </a:solidFill>
            </a:ln>
          </p:spPr>
          <p:style>
            <a:lnRef idx="1">
              <a:schemeClr val="accent1"/>
            </a:lnRef>
            <a:fillRef idx="0">
              <a:schemeClr val="accent1"/>
            </a:fillRef>
            <a:effectRef idx="0">
              <a:schemeClr val="accent1"/>
            </a:effectRef>
            <a:fontRef idx="minor">
              <a:schemeClr val="tx1"/>
            </a:fontRef>
          </p:style>
        </p:cxnSp>
      </p:grpSp>
      <p:sp>
        <p:nvSpPr>
          <p:cNvPr id="325" name="Parallelogram 9">
            <a:extLst>
              <a:ext uri="{FF2B5EF4-FFF2-40B4-BE49-F238E27FC236}">
                <a16:creationId xmlns:a16="http://schemas.microsoft.com/office/drawing/2014/main" id="{9C3FB052-6934-72CD-773E-0DFAEAF2630C}"/>
              </a:ext>
            </a:extLst>
          </p:cNvPr>
          <p:cNvSpPr>
            <a:spLocks noChangeAspect="1"/>
          </p:cNvSpPr>
          <p:nvPr/>
        </p:nvSpPr>
        <p:spPr>
          <a:xfrm>
            <a:off x="3556871" y="-3936694"/>
            <a:ext cx="2457487" cy="3873389"/>
          </a:xfrm>
          <a:prstGeom prst="parallelogram">
            <a:avLst>
              <a:gd name="adj" fmla="val 55100"/>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326" name="Group 5">
            <a:extLst>
              <a:ext uri="{FF2B5EF4-FFF2-40B4-BE49-F238E27FC236}">
                <a16:creationId xmlns:a16="http://schemas.microsoft.com/office/drawing/2014/main" id="{2734E5DB-8295-07FE-A79C-61E60078B74C}"/>
              </a:ext>
            </a:extLst>
          </p:cNvPr>
          <p:cNvGrpSpPr/>
          <p:nvPr/>
        </p:nvGrpSpPr>
        <p:grpSpPr>
          <a:xfrm>
            <a:off x="1990184" y="1170953"/>
            <a:ext cx="3972870" cy="3918928"/>
            <a:chOff x="1986551" y="1229568"/>
            <a:chExt cx="3972870" cy="3918928"/>
          </a:xfrm>
        </p:grpSpPr>
        <p:sp>
          <p:nvSpPr>
            <p:cNvPr id="327" name="Parallelogram 2">
              <a:extLst>
                <a:ext uri="{FF2B5EF4-FFF2-40B4-BE49-F238E27FC236}">
                  <a16:creationId xmlns:a16="http://schemas.microsoft.com/office/drawing/2014/main" id="{72EBB50D-6741-7302-191A-BCBE6480B3A6}"/>
                </a:ext>
              </a:extLst>
            </p:cNvPr>
            <p:cNvSpPr>
              <a:spLocks noChangeAspect="1"/>
            </p:cNvSpPr>
            <p:nvPr/>
          </p:nvSpPr>
          <p:spPr>
            <a:xfrm>
              <a:off x="1986551" y="1229568"/>
              <a:ext cx="2017697" cy="3130551"/>
            </a:xfrm>
            <a:prstGeom prst="parallelogram">
              <a:avLst>
                <a:gd name="adj" fmla="val 55077"/>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328" name="Parallelogram 3">
              <a:extLst>
                <a:ext uri="{FF2B5EF4-FFF2-40B4-BE49-F238E27FC236}">
                  <a16:creationId xmlns:a16="http://schemas.microsoft.com/office/drawing/2014/main" id="{600388E1-7A00-944E-0E00-8C2F32B64217}"/>
                </a:ext>
              </a:extLst>
            </p:cNvPr>
            <p:cNvSpPr>
              <a:spLocks noChangeAspect="1"/>
            </p:cNvSpPr>
            <p:nvPr/>
          </p:nvSpPr>
          <p:spPr>
            <a:xfrm>
              <a:off x="2764285" y="2017945"/>
              <a:ext cx="2017697" cy="3130551"/>
            </a:xfrm>
            <a:prstGeom prst="parallelogram">
              <a:avLst>
                <a:gd name="adj" fmla="val 55077"/>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9" name="Parallelogram 4">
              <a:extLst>
                <a:ext uri="{FF2B5EF4-FFF2-40B4-BE49-F238E27FC236}">
                  <a16:creationId xmlns:a16="http://schemas.microsoft.com/office/drawing/2014/main" id="{3D8A29FD-FDB6-93D5-72FA-52D3F14B9D8B}"/>
                </a:ext>
              </a:extLst>
            </p:cNvPr>
            <p:cNvSpPr>
              <a:spLocks noChangeAspect="1"/>
            </p:cNvSpPr>
            <p:nvPr/>
          </p:nvSpPr>
          <p:spPr>
            <a:xfrm>
              <a:off x="3941724" y="1662910"/>
              <a:ext cx="2017697" cy="3130551"/>
            </a:xfrm>
            <a:prstGeom prst="parallelogram">
              <a:avLst>
                <a:gd name="adj" fmla="val 55077"/>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30" name="Group 67">
            <a:extLst>
              <a:ext uri="{FF2B5EF4-FFF2-40B4-BE49-F238E27FC236}">
                <a16:creationId xmlns:a16="http://schemas.microsoft.com/office/drawing/2014/main" id="{822EF06C-FB79-BC58-B6BD-FBB19E024C13}"/>
              </a:ext>
            </a:extLst>
          </p:cNvPr>
          <p:cNvGrpSpPr/>
          <p:nvPr/>
        </p:nvGrpSpPr>
        <p:grpSpPr>
          <a:xfrm>
            <a:off x="-1869107" y="1341048"/>
            <a:ext cx="1818759" cy="787079"/>
            <a:chOff x="755810" y="1391205"/>
            <a:chExt cx="1818759" cy="787079"/>
          </a:xfrm>
        </p:grpSpPr>
        <p:cxnSp>
          <p:nvCxnSpPr>
            <p:cNvPr id="331" name="Straight Connector 13">
              <a:extLst>
                <a:ext uri="{FF2B5EF4-FFF2-40B4-BE49-F238E27FC236}">
                  <a16:creationId xmlns:a16="http://schemas.microsoft.com/office/drawing/2014/main" id="{DE4C19AA-21DB-0F49-58A4-6519888FE897}"/>
                </a:ext>
              </a:extLst>
            </p:cNvPr>
            <p:cNvCxnSpPr>
              <a:cxnSpLocks/>
            </p:cNvCxnSpPr>
            <p:nvPr/>
          </p:nvCxnSpPr>
          <p:spPr>
            <a:xfrm flipH="1">
              <a:off x="98899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2" name="Straight Connector 14">
              <a:extLst>
                <a:ext uri="{FF2B5EF4-FFF2-40B4-BE49-F238E27FC236}">
                  <a16:creationId xmlns:a16="http://schemas.microsoft.com/office/drawing/2014/main" id="{5BDE6570-C92C-39D4-6EFA-4A200691B398}"/>
                </a:ext>
              </a:extLst>
            </p:cNvPr>
            <p:cNvCxnSpPr>
              <a:cxnSpLocks/>
            </p:cNvCxnSpPr>
            <p:nvPr/>
          </p:nvCxnSpPr>
          <p:spPr>
            <a:xfrm flipH="1">
              <a:off x="101814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3" name="Straight Connector 15">
              <a:extLst>
                <a:ext uri="{FF2B5EF4-FFF2-40B4-BE49-F238E27FC236}">
                  <a16:creationId xmlns:a16="http://schemas.microsoft.com/office/drawing/2014/main" id="{44725841-4AAE-F420-C9D8-345685D7BF81}"/>
                </a:ext>
              </a:extLst>
            </p:cNvPr>
            <p:cNvCxnSpPr>
              <a:cxnSpLocks/>
            </p:cNvCxnSpPr>
            <p:nvPr/>
          </p:nvCxnSpPr>
          <p:spPr>
            <a:xfrm flipH="1">
              <a:off x="107643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4" name="Straight Connector 16">
              <a:extLst>
                <a:ext uri="{FF2B5EF4-FFF2-40B4-BE49-F238E27FC236}">
                  <a16:creationId xmlns:a16="http://schemas.microsoft.com/office/drawing/2014/main" id="{D50B015E-A842-69B1-150F-B245A8B8D39E}"/>
                </a:ext>
              </a:extLst>
            </p:cNvPr>
            <p:cNvCxnSpPr>
              <a:cxnSpLocks/>
            </p:cNvCxnSpPr>
            <p:nvPr/>
          </p:nvCxnSpPr>
          <p:spPr>
            <a:xfrm flipH="1">
              <a:off x="113473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5" name="Straight Connector 17">
              <a:extLst>
                <a:ext uri="{FF2B5EF4-FFF2-40B4-BE49-F238E27FC236}">
                  <a16:creationId xmlns:a16="http://schemas.microsoft.com/office/drawing/2014/main" id="{9E05CA76-8F12-BDB1-6DC6-8424DD5A005C}"/>
                </a:ext>
              </a:extLst>
            </p:cNvPr>
            <p:cNvCxnSpPr>
              <a:cxnSpLocks/>
            </p:cNvCxnSpPr>
            <p:nvPr/>
          </p:nvCxnSpPr>
          <p:spPr>
            <a:xfrm flipH="1">
              <a:off x="119303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6" name="Straight Connector 18">
              <a:extLst>
                <a:ext uri="{FF2B5EF4-FFF2-40B4-BE49-F238E27FC236}">
                  <a16:creationId xmlns:a16="http://schemas.microsoft.com/office/drawing/2014/main" id="{A307E720-5AC5-8522-34CC-AA50A82A7C9A}"/>
                </a:ext>
              </a:extLst>
            </p:cNvPr>
            <p:cNvCxnSpPr>
              <a:cxnSpLocks/>
            </p:cNvCxnSpPr>
            <p:nvPr/>
          </p:nvCxnSpPr>
          <p:spPr>
            <a:xfrm flipH="1">
              <a:off x="128047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7" name="Straight Connector 19">
              <a:extLst>
                <a:ext uri="{FF2B5EF4-FFF2-40B4-BE49-F238E27FC236}">
                  <a16:creationId xmlns:a16="http://schemas.microsoft.com/office/drawing/2014/main" id="{90901579-E9E6-0039-CA3F-7E605F3F36C8}"/>
                </a:ext>
              </a:extLst>
            </p:cNvPr>
            <p:cNvCxnSpPr>
              <a:cxnSpLocks/>
            </p:cNvCxnSpPr>
            <p:nvPr/>
          </p:nvCxnSpPr>
          <p:spPr>
            <a:xfrm flipH="1">
              <a:off x="130962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8" name="Straight Connector 20">
              <a:extLst>
                <a:ext uri="{FF2B5EF4-FFF2-40B4-BE49-F238E27FC236}">
                  <a16:creationId xmlns:a16="http://schemas.microsoft.com/office/drawing/2014/main" id="{9CB34224-A023-3A45-D3EA-25ABD290DBE9}"/>
                </a:ext>
              </a:extLst>
            </p:cNvPr>
            <p:cNvCxnSpPr>
              <a:cxnSpLocks/>
            </p:cNvCxnSpPr>
            <p:nvPr/>
          </p:nvCxnSpPr>
          <p:spPr>
            <a:xfrm flipH="1">
              <a:off x="136791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9" name="Straight Connector 21">
              <a:extLst>
                <a:ext uri="{FF2B5EF4-FFF2-40B4-BE49-F238E27FC236}">
                  <a16:creationId xmlns:a16="http://schemas.microsoft.com/office/drawing/2014/main" id="{5B139A03-FA2A-0025-0486-ED96B15138AC}"/>
                </a:ext>
              </a:extLst>
            </p:cNvPr>
            <p:cNvCxnSpPr>
              <a:cxnSpLocks/>
            </p:cNvCxnSpPr>
            <p:nvPr/>
          </p:nvCxnSpPr>
          <p:spPr>
            <a:xfrm flipH="1">
              <a:off x="142621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0" name="Straight Connector 22">
              <a:extLst>
                <a:ext uri="{FF2B5EF4-FFF2-40B4-BE49-F238E27FC236}">
                  <a16:creationId xmlns:a16="http://schemas.microsoft.com/office/drawing/2014/main" id="{AAFB6B72-1ED4-BBFF-4F1B-780F016709EB}"/>
                </a:ext>
              </a:extLst>
            </p:cNvPr>
            <p:cNvCxnSpPr>
              <a:cxnSpLocks/>
            </p:cNvCxnSpPr>
            <p:nvPr/>
          </p:nvCxnSpPr>
          <p:spPr>
            <a:xfrm flipH="1">
              <a:off x="148451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1" name="Straight Connector 23">
              <a:extLst>
                <a:ext uri="{FF2B5EF4-FFF2-40B4-BE49-F238E27FC236}">
                  <a16:creationId xmlns:a16="http://schemas.microsoft.com/office/drawing/2014/main" id="{8B88DB23-C6F9-5516-C5E6-CF4DE820BD9A}"/>
                </a:ext>
              </a:extLst>
            </p:cNvPr>
            <p:cNvCxnSpPr>
              <a:cxnSpLocks/>
            </p:cNvCxnSpPr>
            <p:nvPr/>
          </p:nvCxnSpPr>
          <p:spPr>
            <a:xfrm flipH="1">
              <a:off x="154280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2" name="Straight Connector 24">
              <a:extLst>
                <a:ext uri="{FF2B5EF4-FFF2-40B4-BE49-F238E27FC236}">
                  <a16:creationId xmlns:a16="http://schemas.microsoft.com/office/drawing/2014/main" id="{7C061C01-7F91-4389-CFBA-90E5AB85CE44}"/>
                </a:ext>
              </a:extLst>
            </p:cNvPr>
            <p:cNvCxnSpPr>
              <a:cxnSpLocks/>
            </p:cNvCxnSpPr>
            <p:nvPr/>
          </p:nvCxnSpPr>
          <p:spPr>
            <a:xfrm flipH="1">
              <a:off x="160110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3" name="Straight Connector 25">
              <a:extLst>
                <a:ext uri="{FF2B5EF4-FFF2-40B4-BE49-F238E27FC236}">
                  <a16:creationId xmlns:a16="http://schemas.microsoft.com/office/drawing/2014/main" id="{9CDD4C9D-85AD-B701-514D-A64436E56276}"/>
                </a:ext>
              </a:extLst>
            </p:cNvPr>
            <p:cNvCxnSpPr>
              <a:cxnSpLocks/>
            </p:cNvCxnSpPr>
            <p:nvPr/>
          </p:nvCxnSpPr>
          <p:spPr>
            <a:xfrm flipH="1">
              <a:off x="165939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4" name="Straight Connector 26">
              <a:extLst>
                <a:ext uri="{FF2B5EF4-FFF2-40B4-BE49-F238E27FC236}">
                  <a16:creationId xmlns:a16="http://schemas.microsoft.com/office/drawing/2014/main" id="{BBD1F41E-B3FB-87A4-F121-F676359ACD08}"/>
                </a:ext>
              </a:extLst>
            </p:cNvPr>
            <p:cNvCxnSpPr>
              <a:cxnSpLocks/>
            </p:cNvCxnSpPr>
            <p:nvPr/>
          </p:nvCxnSpPr>
          <p:spPr>
            <a:xfrm flipH="1">
              <a:off x="171769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5" name="Straight Connector 27">
              <a:extLst>
                <a:ext uri="{FF2B5EF4-FFF2-40B4-BE49-F238E27FC236}">
                  <a16:creationId xmlns:a16="http://schemas.microsoft.com/office/drawing/2014/main" id="{961DA47C-90E4-1620-4E46-78B93FE1D246}"/>
                </a:ext>
              </a:extLst>
            </p:cNvPr>
            <p:cNvCxnSpPr>
              <a:cxnSpLocks/>
            </p:cNvCxnSpPr>
            <p:nvPr/>
          </p:nvCxnSpPr>
          <p:spPr>
            <a:xfrm flipH="1">
              <a:off x="177599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6" name="Straight Connector 28">
              <a:extLst>
                <a:ext uri="{FF2B5EF4-FFF2-40B4-BE49-F238E27FC236}">
                  <a16:creationId xmlns:a16="http://schemas.microsoft.com/office/drawing/2014/main" id="{B1F83602-154F-0DF0-B20F-C1D1FE41515F}"/>
                </a:ext>
              </a:extLst>
            </p:cNvPr>
            <p:cNvCxnSpPr>
              <a:cxnSpLocks/>
            </p:cNvCxnSpPr>
            <p:nvPr/>
          </p:nvCxnSpPr>
          <p:spPr>
            <a:xfrm flipH="1">
              <a:off x="183428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7" name="Straight Connector 29">
              <a:extLst>
                <a:ext uri="{FF2B5EF4-FFF2-40B4-BE49-F238E27FC236}">
                  <a16:creationId xmlns:a16="http://schemas.microsoft.com/office/drawing/2014/main" id="{658F6D7B-D4D8-BB9F-12F7-08AA6F6C43C0}"/>
                </a:ext>
              </a:extLst>
            </p:cNvPr>
            <p:cNvCxnSpPr>
              <a:cxnSpLocks/>
            </p:cNvCxnSpPr>
            <p:nvPr/>
          </p:nvCxnSpPr>
          <p:spPr>
            <a:xfrm flipH="1">
              <a:off x="75581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8" name="Straight Connector 30">
              <a:extLst>
                <a:ext uri="{FF2B5EF4-FFF2-40B4-BE49-F238E27FC236}">
                  <a16:creationId xmlns:a16="http://schemas.microsoft.com/office/drawing/2014/main" id="{3A9137AC-DEFF-4B58-9D57-3200732794B6}"/>
                </a:ext>
              </a:extLst>
            </p:cNvPr>
            <p:cNvCxnSpPr>
              <a:cxnSpLocks/>
            </p:cNvCxnSpPr>
            <p:nvPr/>
          </p:nvCxnSpPr>
          <p:spPr>
            <a:xfrm flipH="1">
              <a:off x="78495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9" name="Straight Connector 31">
              <a:extLst>
                <a:ext uri="{FF2B5EF4-FFF2-40B4-BE49-F238E27FC236}">
                  <a16:creationId xmlns:a16="http://schemas.microsoft.com/office/drawing/2014/main" id="{B38B0217-52B7-AD76-60CD-433FDE0D435D}"/>
                </a:ext>
              </a:extLst>
            </p:cNvPr>
            <p:cNvCxnSpPr>
              <a:cxnSpLocks/>
            </p:cNvCxnSpPr>
            <p:nvPr/>
          </p:nvCxnSpPr>
          <p:spPr>
            <a:xfrm flipH="1">
              <a:off x="81410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0" name="Straight Connector 32">
              <a:extLst>
                <a:ext uri="{FF2B5EF4-FFF2-40B4-BE49-F238E27FC236}">
                  <a16:creationId xmlns:a16="http://schemas.microsoft.com/office/drawing/2014/main" id="{25550559-70D0-ED8D-7A98-C849ED3C1120}"/>
                </a:ext>
              </a:extLst>
            </p:cNvPr>
            <p:cNvCxnSpPr>
              <a:cxnSpLocks/>
            </p:cNvCxnSpPr>
            <p:nvPr/>
          </p:nvCxnSpPr>
          <p:spPr>
            <a:xfrm flipH="1">
              <a:off x="84325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1" name="Straight Connector 33">
              <a:extLst>
                <a:ext uri="{FF2B5EF4-FFF2-40B4-BE49-F238E27FC236}">
                  <a16:creationId xmlns:a16="http://schemas.microsoft.com/office/drawing/2014/main" id="{7E1FBAD1-7AF5-3851-E69D-DFE2CA2C527A}"/>
                </a:ext>
              </a:extLst>
            </p:cNvPr>
            <p:cNvCxnSpPr>
              <a:cxnSpLocks/>
            </p:cNvCxnSpPr>
            <p:nvPr/>
          </p:nvCxnSpPr>
          <p:spPr>
            <a:xfrm flipH="1">
              <a:off x="87240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2" name="Straight Connector 34">
              <a:extLst>
                <a:ext uri="{FF2B5EF4-FFF2-40B4-BE49-F238E27FC236}">
                  <a16:creationId xmlns:a16="http://schemas.microsoft.com/office/drawing/2014/main" id="{1AF55B52-E8E4-7CB3-50AF-2FB796E9B7DB}"/>
                </a:ext>
              </a:extLst>
            </p:cNvPr>
            <p:cNvCxnSpPr>
              <a:cxnSpLocks/>
            </p:cNvCxnSpPr>
            <p:nvPr/>
          </p:nvCxnSpPr>
          <p:spPr>
            <a:xfrm flipH="1">
              <a:off x="90155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3" name="Straight Connector 35">
              <a:extLst>
                <a:ext uri="{FF2B5EF4-FFF2-40B4-BE49-F238E27FC236}">
                  <a16:creationId xmlns:a16="http://schemas.microsoft.com/office/drawing/2014/main" id="{5E1451FF-A912-5DCA-7394-E208115F21FF}"/>
                </a:ext>
              </a:extLst>
            </p:cNvPr>
            <p:cNvCxnSpPr>
              <a:cxnSpLocks/>
            </p:cNvCxnSpPr>
            <p:nvPr/>
          </p:nvCxnSpPr>
          <p:spPr>
            <a:xfrm flipH="1">
              <a:off x="93069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4" name="Straight Connector 36">
              <a:extLst>
                <a:ext uri="{FF2B5EF4-FFF2-40B4-BE49-F238E27FC236}">
                  <a16:creationId xmlns:a16="http://schemas.microsoft.com/office/drawing/2014/main" id="{317FC5A7-24BB-3B9E-D7CC-C7C67A669575}"/>
                </a:ext>
              </a:extLst>
            </p:cNvPr>
            <p:cNvCxnSpPr>
              <a:cxnSpLocks/>
            </p:cNvCxnSpPr>
            <p:nvPr/>
          </p:nvCxnSpPr>
          <p:spPr>
            <a:xfrm flipH="1">
              <a:off x="95984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5" name="Straight Connector 37">
              <a:extLst>
                <a:ext uri="{FF2B5EF4-FFF2-40B4-BE49-F238E27FC236}">
                  <a16:creationId xmlns:a16="http://schemas.microsoft.com/office/drawing/2014/main" id="{C8BF008F-46E0-2B4C-1EB1-33F6F56A2884}"/>
                </a:ext>
              </a:extLst>
            </p:cNvPr>
            <p:cNvCxnSpPr>
              <a:cxnSpLocks/>
            </p:cNvCxnSpPr>
            <p:nvPr/>
          </p:nvCxnSpPr>
          <p:spPr>
            <a:xfrm flipH="1">
              <a:off x="104729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6" name="Straight Connector 38">
              <a:extLst>
                <a:ext uri="{FF2B5EF4-FFF2-40B4-BE49-F238E27FC236}">
                  <a16:creationId xmlns:a16="http://schemas.microsoft.com/office/drawing/2014/main" id="{F7FF0AAB-3682-EC55-D756-553702E2F4D4}"/>
                </a:ext>
              </a:extLst>
            </p:cNvPr>
            <p:cNvCxnSpPr>
              <a:cxnSpLocks/>
            </p:cNvCxnSpPr>
            <p:nvPr/>
          </p:nvCxnSpPr>
          <p:spPr>
            <a:xfrm flipH="1">
              <a:off x="110558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7" name="Straight Connector 39">
              <a:extLst>
                <a:ext uri="{FF2B5EF4-FFF2-40B4-BE49-F238E27FC236}">
                  <a16:creationId xmlns:a16="http://schemas.microsoft.com/office/drawing/2014/main" id="{DB208D05-C5A6-7FB2-C190-67AA8FF73C14}"/>
                </a:ext>
              </a:extLst>
            </p:cNvPr>
            <p:cNvCxnSpPr>
              <a:cxnSpLocks/>
            </p:cNvCxnSpPr>
            <p:nvPr/>
          </p:nvCxnSpPr>
          <p:spPr>
            <a:xfrm flipH="1">
              <a:off x="116388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8" name="Straight Connector 40">
              <a:extLst>
                <a:ext uri="{FF2B5EF4-FFF2-40B4-BE49-F238E27FC236}">
                  <a16:creationId xmlns:a16="http://schemas.microsoft.com/office/drawing/2014/main" id="{61614EAA-D682-B9B1-84D3-3730D3BB26CD}"/>
                </a:ext>
              </a:extLst>
            </p:cNvPr>
            <p:cNvCxnSpPr>
              <a:cxnSpLocks/>
            </p:cNvCxnSpPr>
            <p:nvPr/>
          </p:nvCxnSpPr>
          <p:spPr>
            <a:xfrm flipH="1">
              <a:off x="122217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9" name="Straight Connector 41">
              <a:extLst>
                <a:ext uri="{FF2B5EF4-FFF2-40B4-BE49-F238E27FC236}">
                  <a16:creationId xmlns:a16="http://schemas.microsoft.com/office/drawing/2014/main" id="{1507B92E-D9D9-886E-92F7-55C47DF35F4E}"/>
                </a:ext>
              </a:extLst>
            </p:cNvPr>
            <p:cNvCxnSpPr>
              <a:cxnSpLocks/>
            </p:cNvCxnSpPr>
            <p:nvPr/>
          </p:nvCxnSpPr>
          <p:spPr>
            <a:xfrm flipH="1">
              <a:off x="125132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0" name="Straight Connector 42">
              <a:extLst>
                <a:ext uri="{FF2B5EF4-FFF2-40B4-BE49-F238E27FC236}">
                  <a16:creationId xmlns:a16="http://schemas.microsoft.com/office/drawing/2014/main" id="{21FE4FC3-4E0F-BA85-6427-6F4DED378394}"/>
                </a:ext>
              </a:extLst>
            </p:cNvPr>
            <p:cNvCxnSpPr>
              <a:cxnSpLocks/>
            </p:cNvCxnSpPr>
            <p:nvPr/>
          </p:nvCxnSpPr>
          <p:spPr>
            <a:xfrm flipH="1">
              <a:off x="133877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1" name="Straight Connector 43">
              <a:extLst>
                <a:ext uri="{FF2B5EF4-FFF2-40B4-BE49-F238E27FC236}">
                  <a16:creationId xmlns:a16="http://schemas.microsoft.com/office/drawing/2014/main" id="{2EFD70F9-8328-287F-A87E-1E84F91E2641}"/>
                </a:ext>
              </a:extLst>
            </p:cNvPr>
            <p:cNvCxnSpPr>
              <a:cxnSpLocks/>
            </p:cNvCxnSpPr>
            <p:nvPr/>
          </p:nvCxnSpPr>
          <p:spPr>
            <a:xfrm flipH="1">
              <a:off x="139706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2" name="Straight Connector 44">
              <a:extLst>
                <a:ext uri="{FF2B5EF4-FFF2-40B4-BE49-F238E27FC236}">
                  <a16:creationId xmlns:a16="http://schemas.microsoft.com/office/drawing/2014/main" id="{FCBED93A-842B-9EEF-49BD-ED262DD904CF}"/>
                </a:ext>
              </a:extLst>
            </p:cNvPr>
            <p:cNvCxnSpPr>
              <a:cxnSpLocks/>
            </p:cNvCxnSpPr>
            <p:nvPr/>
          </p:nvCxnSpPr>
          <p:spPr>
            <a:xfrm flipH="1">
              <a:off x="145536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3" name="Straight Connector 45">
              <a:extLst>
                <a:ext uri="{FF2B5EF4-FFF2-40B4-BE49-F238E27FC236}">
                  <a16:creationId xmlns:a16="http://schemas.microsoft.com/office/drawing/2014/main" id="{6CCCC0D5-1A72-0184-1E74-03B7B41857BD}"/>
                </a:ext>
              </a:extLst>
            </p:cNvPr>
            <p:cNvCxnSpPr>
              <a:cxnSpLocks/>
            </p:cNvCxnSpPr>
            <p:nvPr/>
          </p:nvCxnSpPr>
          <p:spPr>
            <a:xfrm flipH="1">
              <a:off x="151365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4" name="Straight Connector 46">
              <a:extLst>
                <a:ext uri="{FF2B5EF4-FFF2-40B4-BE49-F238E27FC236}">
                  <a16:creationId xmlns:a16="http://schemas.microsoft.com/office/drawing/2014/main" id="{CEF8F940-649B-73D4-21E0-AE7CDF9CCAB5}"/>
                </a:ext>
              </a:extLst>
            </p:cNvPr>
            <p:cNvCxnSpPr>
              <a:cxnSpLocks/>
            </p:cNvCxnSpPr>
            <p:nvPr/>
          </p:nvCxnSpPr>
          <p:spPr>
            <a:xfrm flipH="1">
              <a:off x="157195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5" name="Straight Connector 47">
              <a:extLst>
                <a:ext uri="{FF2B5EF4-FFF2-40B4-BE49-F238E27FC236}">
                  <a16:creationId xmlns:a16="http://schemas.microsoft.com/office/drawing/2014/main" id="{7497011C-F4A6-584A-70BA-7C78A1CED8AC}"/>
                </a:ext>
              </a:extLst>
            </p:cNvPr>
            <p:cNvCxnSpPr>
              <a:cxnSpLocks/>
            </p:cNvCxnSpPr>
            <p:nvPr/>
          </p:nvCxnSpPr>
          <p:spPr>
            <a:xfrm flipH="1">
              <a:off x="163025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6" name="Straight Connector 48">
              <a:extLst>
                <a:ext uri="{FF2B5EF4-FFF2-40B4-BE49-F238E27FC236}">
                  <a16:creationId xmlns:a16="http://schemas.microsoft.com/office/drawing/2014/main" id="{332A1AD8-0CAE-4F78-F655-C2B6D6CCE225}"/>
                </a:ext>
              </a:extLst>
            </p:cNvPr>
            <p:cNvCxnSpPr>
              <a:cxnSpLocks/>
            </p:cNvCxnSpPr>
            <p:nvPr/>
          </p:nvCxnSpPr>
          <p:spPr>
            <a:xfrm flipH="1">
              <a:off x="168854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7" name="Straight Connector 49">
              <a:extLst>
                <a:ext uri="{FF2B5EF4-FFF2-40B4-BE49-F238E27FC236}">
                  <a16:creationId xmlns:a16="http://schemas.microsoft.com/office/drawing/2014/main" id="{8516005B-9163-8235-BF30-690D9AEF07E7}"/>
                </a:ext>
              </a:extLst>
            </p:cNvPr>
            <p:cNvCxnSpPr>
              <a:cxnSpLocks/>
            </p:cNvCxnSpPr>
            <p:nvPr/>
          </p:nvCxnSpPr>
          <p:spPr>
            <a:xfrm flipH="1">
              <a:off x="174684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8" name="Straight Connector 50">
              <a:extLst>
                <a:ext uri="{FF2B5EF4-FFF2-40B4-BE49-F238E27FC236}">
                  <a16:creationId xmlns:a16="http://schemas.microsoft.com/office/drawing/2014/main" id="{6F069672-11EA-0186-F300-398F8F024AE1}"/>
                </a:ext>
              </a:extLst>
            </p:cNvPr>
            <p:cNvCxnSpPr>
              <a:cxnSpLocks/>
            </p:cNvCxnSpPr>
            <p:nvPr/>
          </p:nvCxnSpPr>
          <p:spPr>
            <a:xfrm flipH="1">
              <a:off x="180513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9" name="Straight Connector 51">
              <a:extLst>
                <a:ext uri="{FF2B5EF4-FFF2-40B4-BE49-F238E27FC236}">
                  <a16:creationId xmlns:a16="http://schemas.microsoft.com/office/drawing/2014/main" id="{99543BAC-7347-0AD3-2691-282A0F84FCAF}"/>
                </a:ext>
              </a:extLst>
            </p:cNvPr>
            <p:cNvCxnSpPr>
              <a:cxnSpLocks/>
            </p:cNvCxnSpPr>
            <p:nvPr/>
          </p:nvCxnSpPr>
          <p:spPr>
            <a:xfrm flipH="1">
              <a:off x="186343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0" name="Straight Connector 52">
              <a:extLst>
                <a:ext uri="{FF2B5EF4-FFF2-40B4-BE49-F238E27FC236}">
                  <a16:creationId xmlns:a16="http://schemas.microsoft.com/office/drawing/2014/main" id="{B7C95A7E-687D-1441-1B32-2C5CCF866F6F}"/>
                </a:ext>
              </a:extLst>
            </p:cNvPr>
            <p:cNvCxnSpPr>
              <a:cxnSpLocks/>
            </p:cNvCxnSpPr>
            <p:nvPr/>
          </p:nvCxnSpPr>
          <p:spPr>
            <a:xfrm flipH="1">
              <a:off x="189258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1" name="Straight Connector 53">
              <a:extLst>
                <a:ext uri="{FF2B5EF4-FFF2-40B4-BE49-F238E27FC236}">
                  <a16:creationId xmlns:a16="http://schemas.microsoft.com/office/drawing/2014/main" id="{41193A9C-BF2A-94C8-B587-B407C7A7FA29}"/>
                </a:ext>
              </a:extLst>
            </p:cNvPr>
            <p:cNvCxnSpPr>
              <a:cxnSpLocks/>
            </p:cNvCxnSpPr>
            <p:nvPr/>
          </p:nvCxnSpPr>
          <p:spPr>
            <a:xfrm flipH="1">
              <a:off x="192173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2" name="Straight Connector 54">
              <a:extLst>
                <a:ext uri="{FF2B5EF4-FFF2-40B4-BE49-F238E27FC236}">
                  <a16:creationId xmlns:a16="http://schemas.microsoft.com/office/drawing/2014/main" id="{451796B8-EA8F-5B91-5B96-6BF003D4CB84}"/>
                </a:ext>
              </a:extLst>
            </p:cNvPr>
            <p:cNvCxnSpPr>
              <a:cxnSpLocks/>
            </p:cNvCxnSpPr>
            <p:nvPr/>
          </p:nvCxnSpPr>
          <p:spPr>
            <a:xfrm flipH="1">
              <a:off x="195087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3" name="Straight Connector 55">
              <a:extLst>
                <a:ext uri="{FF2B5EF4-FFF2-40B4-BE49-F238E27FC236}">
                  <a16:creationId xmlns:a16="http://schemas.microsoft.com/office/drawing/2014/main" id="{AF61A0A4-199C-291A-E241-894818F85051}"/>
                </a:ext>
              </a:extLst>
            </p:cNvPr>
            <p:cNvCxnSpPr>
              <a:cxnSpLocks/>
            </p:cNvCxnSpPr>
            <p:nvPr/>
          </p:nvCxnSpPr>
          <p:spPr>
            <a:xfrm flipH="1">
              <a:off x="198002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4" name="Straight Connector 56">
              <a:extLst>
                <a:ext uri="{FF2B5EF4-FFF2-40B4-BE49-F238E27FC236}">
                  <a16:creationId xmlns:a16="http://schemas.microsoft.com/office/drawing/2014/main" id="{8FACDA28-9F4F-2158-4BC5-D912CAB19047}"/>
                </a:ext>
              </a:extLst>
            </p:cNvPr>
            <p:cNvCxnSpPr>
              <a:cxnSpLocks/>
            </p:cNvCxnSpPr>
            <p:nvPr/>
          </p:nvCxnSpPr>
          <p:spPr>
            <a:xfrm flipH="1">
              <a:off x="200917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5" name="Straight Connector 57">
              <a:extLst>
                <a:ext uri="{FF2B5EF4-FFF2-40B4-BE49-F238E27FC236}">
                  <a16:creationId xmlns:a16="http://schemas.microsoft.com/office/drawing/2014/main" id="{9900318A-2366-EE40-F06C-D41F64409FB3}"/>
                </a:ext>
              </a:extLst>
            </p:cNvPr>
            <p:cNvCxnSpPr>
              <a:cxnSpLocks/>
            </p:cNvCxnSpPr>
            <p:nvPr/>
          </p:nvCxnSpPr>
          <p:spPr>
            <a:xfrm flipH="1">
              <a:off x="203832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6" name="Straight Connector 58">
              <a:extLst>
                <a:ext uri="{FF2B5EF4-FFF2-40B4-BE49-F238E27FC236}">
                  <a16:creationId xmlns:a16="http://schemas.microsoft.com/office/drawing/2014/main" id="{C7EE18A7-3E8D-6C87-2761-E064390DB0F0}"/>
                </a:ext>
              </a:extLst>
            </p:cNvPr>
            <p:cNvCxnSpPr>
              <a:cxnSpLocks/>
            </p:cNvCxnSpPr>
            <p:nvPr/>
          </p:nvCxnSpPr>
          <p:spPr>
            <a:xfrm flipH="1">
              <a:off x="206747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7" name="Straight Connector 59">
              <a:extLst>
                <a:ext uri="{FF2B5EF4-FFF2-40B4-BE49-F238E27FC236}">
                  <a16:creationId xmlns:a16="http://schemas.microsoft.com/office/drawing/2014/main" id="{CD904A0D-0712-EB28-D008-FC9D2FD98F46}"/>
                </a:ext>
              </a:extLst>
            </p:cNvPr>
            <p:cNvCxnSpPr>
              <a:cxnSpLocks/>
            </p:cNvCxnSpPr>
            <p:nvPr/>
          </p:nvCxnSpPr>
          <p:spPr>
            <a:xfrm flipH="1">
              <a:off x="209661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8" name="Straight Connector 60">
              <a:extLst>
                <a:ext uri="{FF2B5EF4-FFF2-40B4-BE49-F238E27FC236}">
                  <a16:creationId xmlns:a16="http://schemas.microsoft.com/office/drawing/2014/main" id="{B541FE60-FDCB-ABE6-B59C-45B5BC39C987}"/>
                </a:ext>
              </a:extLst>
            </p:cNvPr>
            <p:cNvCxnSpPr>
              <a:cxnSpLocks/>
            </p:cNvCxnSpPr>
            <p:nvPr/>
          </p:nvCxnSpPr>
          <p:spPr>
            <a:xfrm flipH="1">
              <a:off x="212576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9" name="Straight Connector 61">
              <a:extLst>
                <a:ext uri="{FF2B5EF4-FFF2-40B4-BE49-F238E27FC236}">
                  <a16:creationId xmlns:a16="http://schemas.microsoft.com/office/drawing/2014/main" id="{4DF0DFDE-BE60-E129-AA6A-80C17141B382}"/>
                </a:ext>
              </a:extLst>
            </p:cNvPr>
            <p:cNvCxnSpPr>
              <a:cxnSpLocks/>
            </p:cNvCxnSpPr>
            <p:nvPr/>
          </p:nvCxnSpPr>
          <p:spPr>
            <a:xfrm flipH="1">
              <a:off x="215491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80" name="Straight Connector 62">
              <a:extLst>
                <a:ext uri="{FF2B5EF4-FFF2-40B4-BE49-F238E27FC236}">
                  <a16:creationId xmlns:a16="http://schemas.microsoft.com/office/drawing/2014/main" id="{217787C1-57E6-A347-7EA2-56C327A023A6}"/>
                </a:ext>
              </a:extLst>
            </p:cNvPr>
            <p:cNvCxnSpPr>
              <a:cxnSpLocks/>
            </p:cNvCxnSpPr>
            <p:nvPr/>
          </p:nvCxnSpPr>
          <p:spPr>
            <a:xfrm flipH="1">
              <a:off x="218406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81" name="Straight Connector 63">
              <a:extLst>
                <a:ext uri="{FF2B5EF4-FFF2-40B4-BE49-F238E27FC236}">
                  <a16:creationId xmlns:a16="http://schemas.microsoft.com/office/drawing/2014/main" id="{1AE46B03-BA6B-0DE4-A9C9-7403EA0D39DD}"/>
                </a:ext>
              </a:extLst>
            </p:cNvPr>
            <p:cNvCxnSpPr>
              <a:cxnSpLocks/>
            </p:cNvCxnSpPr>
            <p:nvPr/>
          </p:nvCxnSpPr>
          <p:spPr>
            <a:xfrm flipH="1">
              <a:off x="221321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82" name="Straight Connector 64">
              <a:extLst>
                <a:ext uri="{FF2B5EF4-FFF2-40B4-BE49-F238E27FC236}">
                  <a16:creationId xmlns:a16="http://schemas.microsoft.com/office/drawing/2014/main" id="{FE5E2EF4-92D2-F8F4-C3F4-BD1C7088BF14}"/>
                </a:ext>
              </a:extLst>
            </p:cNvPr>
            <p:cNvCxnSpPr>
              <a:cxnSpLocks/>
            </p:cNvCxnSpPr>
            <p:nvPr/>
          </p:nvCxnSpPr>
          <p:spPr>
            <a:xfrm flipH="1">
              <a:off x="224235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83" name="Straight Connector 65">
              <a:extLst>
                <a:ext uri="{FF2B5EF4-FFF2-40B4-BE49-F238E27FC236}">
                  <a16:creationId xmlns:a16="http://schemas.microsoft.com/office/drawing/2014/main" id="{BF92FEF4-6204-463E-E4A5-0B7753B49D17}"/>
                </a:ext>
              </a:extLst>
            </p:cNvPr>
            <p:cNvCxnSpPr>
              <a:cxnSpLocks/>
            </p:cNvCxnSpPr>
            <p:nvPr/>
          </p:nvCxnSpPr>
          <p:spPr>
            <a:xfrm flipH="1">
              <a:off x="227150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84" name="Straight Connector 66">
              <a:extLst>
                <a:ext uri="{FF2B5EF4-FFF2-40B4-BE49-F238E27FC236}">
                  <a16:creationId xmlns:a16="http://schemas.microsoft.com/office/drawing/2014/main" id="{181059F2-0055-9DCB-86A0-53902366F087}"/>
                </a:ext>
              </a:extLst>
            </p:cNvPr>
            <p:cNvCxnSpPr>
              <a:cxnSpLocks/>
            </p:cNvCxnSpPr>
            <p:nvPr/>
          </p:nvCxnSpPr>
          <p:spPr>
            <a:xfrm flipH="1">
              <a:off x="2300635"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grpSp>
      <p:grpSp>
        <p:nvGrpSpPr>
          <p:cNvPr id="385" name="Group 154">
            <a:extLst>
              <a:ext uri="{FF2B5EF4-FFF2-40B4-BE49-F238E27FC236}">
                <a16:creationId xmlns:a16="http://schemas.microsoft.com/office/drawing/2014/main" id="{24A4AB4E-D0FB-6785-70F3-ED530BF7F576}"/>
              </a:ext>
            </a:extLst>
          </p:cNvPr>
          <p:cNvGrpSpPr/>
          <p:nvPr/>
        </p:nvGrpSpPr>
        <p:grpSpPr>
          <a:xfrm>
            <a:off x="3641069" y="2023181"/>
            <a:ext cx="1216906" cy="397452"/>
            <a:chOff x="1191129" y="2023181"/>
            <a:chExt cx="1216906" cy="397452"/>
          </a:xfrm>
        </p:grpSpPr>
        <p:cxnSp>
          <p:nvCxnSpPr>
            <p:cNvPr id="386" name="Straight Connector 69">
              <a:extLst>
                <a:ext uri="{FF2B5EF4-FFF2-40B4-BE49-F238E27FC236}">
                  <a16:creationId xmlns:a16="http://schemas.microsoft.com/office/drawing/2014/main" id="{F83EAC26-439F-BF1F-3611-9B134A6B545F}"/>
                </a:ext>
              </a:extLst>
            </p:cNvPr>
            <p:cNvCxnSpPr>
              <a:cxnSpLocks/>
            </p:cNvCxnSpPr>
            <p:nvPr/>
          </p:nvCxnSpPr>
          <p:spPr>
            <a:xfrm flipV="1">
              <a:off x="1191129"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87" name="Straight Connector 125">
              <a:extLst>
                <a:ext uri="{FF2B5EF4-FFF2-40B4-BE49-F238E27FC236}">
                  <a16:creationId xmlns:a16="http://schemas.microsoft.com/office/drawing/2014/main" id="{D3EE3C4F-D8AF-CB21-70A3-E0AB4C82C7CE}"/>
                </a:ext>
              </a:extLst>
            </p:cNvPr>
            <p:cNvCxnSpPr>
              <a:cxnSpLocks/>
            </p:cNvCxnSpPr>
            <p:nvPr/>
          </p:nvCxnSpPr>
          <p:spPr>
            <a:xfrm flipV="1">
              <a:off x="1855995"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88" name="Straight Connector 126">
              <a:extLst>
                <a:ext uri="{FF2B5EF4-FFF2-40B4-BE49-F238E27FC236}">
                  <a16:creationId xmlns:a16="http://schemas.microsoft.com/office/drawing/2014/main" id="{F7B9338A-56D3-2E4D-0B0C-42CA97F72415}"/>
                </a:ext>
              </a:extLst>
            </p:cNvPr>
            <p:cNvCxnSpPr>
              <a:cxnSpLocks/>
            </p:cNvCxnSpPr>
            <p:nvPr/>
          </p:nvCxnSpPr>
          <p:spPr>
            <a:xfrm flipV="1">
              <a:off x="1228066"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89" name="Straight Connector 127">
              <a:extLst>
                <a:ext uri="{FF2B5EF4-FFF2-40B4-BE49-F238E27FC236}">
                  <a16:creationId xmlns:a16="http://schemas.microsoft.com/office/drawing/2014/main" id="{92FB6B40-64B8-B509-4879-22A5B406C7CE}"/>
                </a:ext>
              </a:extLst>
            </p:cNvPr>
            <p:cNvCxnSpPr>
              <a:cxnSpLocks/>
            </p:cNvCxnSpPr>
            <p:nvPr/>
          </p:nvCxnSpPr>
          <p:spPr>
            <a:xfrm flipV="1">
              <a:off x="1265003"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0" name="Straight Connector 128">
              <a:extLst>
                <a:ext uri="{FF2B5EF4-FFF2-40B4-BE49-F238E27FC236}">
                  <a16:creationId xmlns:a16="http://schemas.microsoft.com/office/drawing/2014/main" id="{9218FECD-6CB5-6AD1-69E5-167F56575C65}"/>
                </a:ext>
              </a:extLst>
            </p:cNvPr>
            <p:cNvCxnSpPr>
              <a:cxnSpLocks/>
            </p:cNvCxnSpPr>
            <p:nvPr/>
          </p:nvCxnSpPr>
          <p:spPr>
            <a:xfrm flipV="1">
              <a:off x="1338877"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129">
              <a:extLst>
                <a:ext uri="{FF2B5EF4-FFF2-40B4-BE49-F238E27FC236}">
                  <a16:creationId xmlns:a16="http://schemas.microsoft.com/office/drawing/2014/main" id="{DB1EA1F7-CCD9-5E49-3F6A-72D0069BB39E}"/>
                </a:ext>
              </a:extLst>
            </p:cNvPr>
            <p:cNvCxnSpPr>
              <a:cxnSpLocks/>
            </p:cNvCxnSpPr>
            <p:nvPr/>
          </p:nvCxnSpPr>
          <p:spPr>
            <a:xfrm flipV="1">
              <a:off x="1375814"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2" name="Straight Connector 130">
              <a:extLst>
                <a:ext uri="{FF2B5EF4-FFF2-40B4-BE49-F238E27FC236}">
                  <a16:creationId xmlns:a16="http://schemas.microsoft.com/office/drawing/2014/main" id="{44F3FDD8-755C-07CF-BA36-AB02951755BE}"/>
                </a:ext>
              </a:extLst>
            </p:cNvPr>
            <p:cNvCxnSpPr>
              <a:cxnSpLocks/>
            </p:cNvCxnSpPr>
            <p:nvPr/>
          </p:nvCxnSpPr>
          <p:spPr>
            <a:xfrm flipV="1">
              <a:off x="1412751"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3" name="Straight Connector 131">
              <a:extLst>
                <a:ext uri="{FF2B5EF4-FFF2-40B4-BE49-F238E27FC236}">
                  <a16:creationId xmlns:a16="http://schemas.microsoft.com/office/drawing/2014/main" id="{0D40265E-4FAC-67E1-1A0E-4A1CF5E3B3C4}"/>
                </a:ext>
              </a:extLst>
            </p:cNvPr>
            <p:cNvCxnSpPr>
              <a:cxnSpLocks/>
            </p:cNvCxnSpPr>
            <p:nvPr/>
          </p:nvCxnSpPr>
          <p:spPr>
            <a:xfrm flipV="1">
              <a:off x="1301940"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4" name="Straight Connector 132">
              <a:extLst>
                <a:ext uri="{FF2B5EF4-FFF2-40B4-BE49-F238E27FC236}">
                  <a16:creationId xmlns:a16="http://schemas.microsoft.com/office/drawing/2014/main" id="{D0926050-4EA0-D6E9-282A-68E875EE16B4}"/>
                </a:ext>
              </a:extLst>
            </p:cNvPr>
            <p:cNvCxnSpPr>
              <a:cxnSpLocks/>
            </p:cNvCxnSpPr>
            <p:nvPr/>
          </p:nvCxnSpPr>
          <p:spPr>
            <a:xfrm flipV="1">
              <a:off x="1486625"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5" name="Straight Connector 133">
              <a:extLst>
                <a:ext uri="{FF2B5EF4-FFF2-40B4-BE49-F238E27FC236}">
                  <a16:creationId xmlns:a16="http://schemas.microsoft.com/office/drawing/2014/main" id="{632A0E57-3628-8C1B-DFE2-84710EDADD95}"/>
                </a:ext>
              </a:extLst>
            </p:cNvPr>
            <p:cNvCxnSpPr>
              <a:cxnSpLocks/>
            </p:cNvCxnSpPr>
            <p:nvPr/>
          </p:nvCxnSpPr>
          <p:spPr>
            <a:xfrm flipV="1">
              <a:off x="1449688"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6" name="Straight Connector 134">
              <a:extLst>
                <a:ext uri="{FF2B5EF4-FFF2-40B4-BE49-F238E27FC236}">
                  <a16:creationId xmlns:a16="http://schemas.microsoft.com/office/drawing/2014/main" id="{BD495511-748C-598D-C320-8F6831366465}"/>
                </a:ext>
              </a:extLst>
            </p:cNvPr>
            <p:cNvCxnSpPr>
              <a:cxnSpLocks/>
            </p:cNvCxnSpPr>
            <p:nvPr/>
          </p:nvCxnSpPr>
          <p:spPr>
            <a:xfrm flipV="1">
              <a:off x="1523562"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7" name="Straight Connector 135">
              <a:extLst>
                <a:ext uri="{FF2B5EF4-FFF2-40B4-BE49-F238E27FC236}">
                  <a16:creationId xmlns:a16="http://schemas.microsoft.com/office/drawing/2014/main" id="{B630618D-6C3E-B33E-1C63-A4E8EFDA31C4}"/>
                </a:ext>
              </a:extLst>
            </p:cNvPr>
            <p:cNvCxnSpPr>
              <a:cxnSpLocks/>
            </p:cNvCxnSpPr>
            <p:nvPr/>
          </p:nvCxnSpPr>
          <p:spPr>
            <a:xfrm flipV="1">
              <a:off x="1560499"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8" name="Straight Connector 136">
              <a:extLst>
                <a:ext uri="{FF2B5EF4-FFF2-40B4-BE49-F238E27FC236}">
                  <a16:creationId xmlns:a16="http://schemas.microsoft.com/office/drawing/2014/main" id="{A029B03B-73B2-48F5-249A-952ACA768AC1}"/>
                </a:ext>
              </a:extLst>
            </p:cNvPr>
            <p:cNvCxnSpPr>
              <a:cxnSpLocks/>
            </p:cNvCxnSpPr>
            <p:nvPr/>
          </p:nvCxnSpPr>
          <p:spPr>
            <a:xfrm flipV="1">
              <a:off x="1597436"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9" name="Straight Connector 137">
              <a:extLst>
                <a:ext uri="{FF2B5EF4-FFF2-40B4-BE49-F238E27FC236}">
                  <a16:creationId xmlns:a16="http://schemas.microsoft.com/office/drawing/2014/main" id="{F2DE4938-29E1-90A0-2937-16DC1EC34AA8}"/>
                </a:ext>
              </a:extLst>
            </p:cNvPr>
            <p:cNvCxnSpPr>
              <a:cxnSpLocks/>
            </p:cNvCxnSpPr>
            <p:nvPr/>
          </p:nvCxnSpPr>
          <p:spPr>
            <a:xfrm flipV="1">
              <a:off x="1634373"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0" name="Straight Connector 138">
              <a:extLst>
                <a:ext uri="{FF2B5EF4-FFF2-40B4-BE49-F238E27FC236}">
                  <a16:creationId xmlns:a16="http://schemas.microsoft.com/office/drawing/2014/main" id="{C1249AB9-B0A6-1D97-8167-036529478748}"/>
                </a:ext>
              </a:extLst>
            </p:cNvPr>
            <p:cNvCxnSpPr>
              <a:cxnSpLocks/>
            </p:cNvCxnSpPr>
            <p:nvPr/>
          </p:nvCxnSpPr>
          <p:spPr>
            <a:xfrm flipV="1">
              <a:off x="1708247"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1" name="Straight Connector 139">
              <a:extLst>
                <a:ext uri="{FF2B5EF4-FFF2-40B4-BE49-F238E27FC236}">
                  <a16:creationId xmlns:a16="http://schemas.microsoft.com/office/drawing/2014/main" id="{803287A1-168E-DECF-3AD9-CE666F1893D0}"/>
                </a:ext>
              </a:extLst>
            </p:cNvPr>
            <p:cNvCxnSpPr>
              <a:cxnSpLocks/>
            </p:cNvCxnSpPr>
            <p:nvPr/>
          </p:nvCxnSpPr>
          <p:spPr>
            <a:xfrm flipV="1">
              <a:off x="1745184"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2" name="Straight Connector 140">
              <a:extLst>
                <a:ext uri="{FF2B5EF4-FFF2-40B4-BE49-F238E27FC236}">
                  <a16:creationId xmlns:a16="http://schemas.microsoft.com/office/drawing/2014/main" id="{D40D79BE-226C-3B22-49AA-67E80D4160D2}"/>
                </a:ext>
              </a:extLst>
            </p:cNvPr>
            <p:cNvCxnSpPr>
              <a:cxnSpLocks/>
            </p:cNvCxnSpPr>
            <p:nvPr/>
          </p:nvCxnSpPr>
          <p:spPr>
            <a:xfrm flipV="1">
              <a:off x="1782121"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3" name="Straight Connector 141">
              <a:extLst>
                <a:ext uri="{FF2B5EF4-FFF2-40B4-BE49-F238E27FC236}">
                  <a16:creationId xmlns:a16="http://schemas.microsoft.com/office/drawing/2014/main" id="{0C5F8E20-38D0-3B4A-A4E4-199718383D66}"/>
                </a:ext>
              </a:extLst>
            </p:cNvPr>
            <p:cNvCxnSpPr>
              <a:cxnSpLocks/>
            </p:cNvCxnSpPr>
            <p:nvPr/>
          </p:nvCxnSpPr>
          <p:spPr>
            <a:xfrm flipV="1">
              <a:off x="1671310"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4" name="Straight Connector 142">
              <a:extLst>
                <a:ext uri="{FF2B5EF4-FFF2-40B4-BE49-F238E27FC236}">
                  <a16:creationId xmlns:a16="http://schemas.microsoft.com/office/drawing/2014/main" id="{A97B46E9-F7FE-B7C5-8193-DA5A8A33A815}"/>
                </a:ext>
              </a:extLst>
            </p:cNvPr>
            <p:cNvCxnSpPr>
              <a:cxnSpLocks/>
            </p:cNvCxnSpPr>
            <p:nvPr/>
          </p:nvCxnSpPr>
          <p:spPr>
            <a:xfrm flipV="1">
              <a:off x="1819058"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5" name="Straight Connector 143">
              <a:extLst>
                <a:ext uri="{FF2B5EF4-FFF2-40B4-BE49-F238E27FC236}">
                  <a16:creationId xmlns:a16="http://schemas.microsoft.com/office/drawing/2014/main" id="{C354934D-E129-7768-F576-AA1D3E156E4B}"/>
                </a:ext>
              </a:extLst>
            </p:cNvPr>
            <p:cNvCxnSpPr>
              <a:cxnSpLocks/>
            </p:cNvCxnSpPr>
            <p:nvPr/>
          </p:nvCxnSpPr>
          <p:spPr>
            <a:xfrm flipV="1">
              <a:off x="1892932"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6" name="Straight Connector 144">
              <a:extLst>
                <a:ext uri="{FF2B5EF4-FFF2-40B4-BE49-F238E27FC236}">
                  <a16:creationId xmlns:a16="http://schemas.microsoft.com/office/drawing/2014/main" id="{778CBC47-A0C6-A99E-C0AF-596014D87A4A}"/>
                </a:ext>
              </a:extLst>
            </p:cNvPr>
            <p:cNvCxnSpPr>
              <a:cxnSpLocks/>
            </p:cNvCxnSpPr>
            <p:nvPr/>
          </p:nvCxnSpPr>
          <p:spPr>
            <a:xfrm flipV="1">
              <a:off x="1929869"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7" name="Straight Connector 145">
              <a:extLst>
                <a:ext uri="{FF2B5EF4-FFF2-40B4-BE49-F238E27FC236}">
                  <a16:creationId xmlns:a16="http://schemas.microsoft.com/office/drawing/2014/main" id="{FC7E3DDA-8CB8-CBBC-09E2-C0330BE175D5}"/>
                </a:ext>
              </a:extLst>
            </p:cNvPr>
            <p:cNvCxnSpPr>
              <a:cxnSpLocks/>
            </p:cNvCxnSpPr>
            <p:nvPr/>
          </p:nvCxnSpPr>
          <p:spPr>
            <a:xfrm flipV="1">
              <a:off x="1966806"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8" name="Straight Connector 146">
              <a:extLst>
                <a:ext uri="{FF2B5EF4-FFF2-40B4-BE49-F238E27FC236}">
                  <a16:creationId xmlns:a16="http://schemas.microsoft.com/office/drawing/2014/main" id="{5BFA3178-4635-A9E6-9A85-D211B95C2582}"/>
                </a:ext>
              </a:extLst>
            </p:cNvPr>
            <p:cNvCxnSpPr>
              <a:cxnSpLocks/>
            </p:cNvCxnSpPr>
            <p:nvPr/>
          </p:nvCxnSpPr>
          <p:spPr>
            <a:xfrm flipV="1">
              <a:off x="2003743"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9" name="Straight Connector 147">
              <a:extLst>
                <a:ext uri="{FF2B5EF4-FFF2-40B4-BE49-F238E27FC236}">
                  <a16:creationId xmlns:a16="http://schemas.microsoft.com/office/drawing/2014/main" id="{579C8B07-31F9-060F-58FF-34EF95833C68}"/>
                </a:ext>
              </a:extLst>
            </p:cNvPr>
            <p:cNvCxnSpPr>
              <a:cxnSpLocks/>
            </p:cNvCxnSpPr>
            <p:nvPr/>
          </p:nvCxnSpPr>
          <p:spPr>
            <a:xfrm flipV="1">
              <a:off x="2040680"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0" name="Straight Connector 148">
              <a:extLst>
                <a:ext uri="{FF2B5EF4-FFF2-40B4-BE49-F238E27FC236}">
                  <a16:creationId xmlns:a16="http://schemas.microsoft.com/office/drawing/2014/main" id="{84377E6A-5629-C0E5-97E2-2F0CF9409832}"/>
                </a:ext>
              </a:extLst>
            </p:cNvPr>
            <p:cNvCxnSpPr>
              <a:cxnSpLocks/>
            </p:cNvCxnSpPr>
            <p:nvPr/>
          </p:nvCxnSpPr>
          <p:spPr>
            <a:xfrm flipV="1">
              <a:off x="2114554"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149">
              <a:extLst>
                <a:ext uri="{FF2B5EF4-FFF2-40B4-BE49-F238E27FC236}">
                  <a16:creationId xmlns:a16="http://schemas.microsoft.com/office/drawing/2014/main" id="{D2641267-6BB4-CB19-C717-41471B94BD59}"/>
                </a:ext>
              </a:extLst>
            </p:cNvPr>
            <p:cNvCxnSpPr>
              <a:cxnSpLocks/>
            </p:cNvCxnSpPr>
            <p:nvPr/>
          </p:nvCxnSpPr>
          <p:spPr>
            <a:xfrm flipV="1">
              <a:off x="2151491"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150">
              <a:extLst>
                <a:ext uri="{FF2B5EF4-FFF2-40B4-BE49-F238E27FC236}">
                  <a16:creationId xmlns:a16="http://schemas.microsoft.com/office/drawing/2014/main" id="{9701F0D1-519D-3CA9-92C2-AC9AFFF2927A}"/>
                </a:ext>
              </a:extLst>
            </p:cNvPr>
            <p:cNvCxnSpPr>
              <a:cxnSpLocks/>
            </p:cNvCxnSpPr>
            <p:nvPr/>
          </p:nvCxnSpPr>
          <p:spPr>
            <a:xfrm flipV="1">
              <a:off x="2188428"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151">
              <a:extLst>
                <a:ext uri="{FF2B5EF4-FFF2-40B4-BE49-F238E27FC236}">
                  <a16:creationId xmlns:a16="http://schemas.microsoft.com/office/drawing/2014/main" id="{E301341E-7FD8-3BD0-AF71-95CC97378F7B}"/>
                </a:ext>
              </a:extLst>
            </p:cNvPr>
            <p:cNvCxnSpPr>
              <a:cxnSpLocks/>
            </p:cNvCxnSpPr>
            <p:nvPr/>
          </p:nvCxnSpPr>
          <p:spPr>
            <a:xfrm flipV="1">
              <a:off x="2077617"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4" name="Straight Connector 152">
              <a:extLst>
                <a:ext uri="{FF2B5EF4-FFF2-40B4-BE49-F238E27FC236}">
                  <a16:creationId xmlns:a16="http://schemas.microsoft.com/office/drawing/2014/main" id="{B6849BCB-FA0F-0731-A5F6-347D02E7E796}"/>
                </a:ext>
              </a:extLst>
            </p:cNvPr>
            <p:cNvCxnSpPr>
              <a:cxnSpLocks/>
            </p:cNvCxnSpPr>
            <p:nvPr/>
          </p:nvCxnSpPr>
          <p:spPr>
            <a:xfrm flipV="1">
              <a:off x="2225365"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5" name="Straight Connector 153">
              <a:extLst>
                <a:ext uri="{FF2B5EF4-FFF2-40B4-BE49-F238E27FC236}">
                  <a16:creationId xmlns:a16="http://schemas.microsoft.com/office/drawing/2014/main" id="{62EC5C23-A157-0486-4974-19421767FDA4}"/>
                </a:ext>
              </a:extLst>
            </p:cNvPr>
            <p:cNvCxnSpPr>
              <a:cxnSpLocks/>
            </p:cNvCxnSpPr>
            <p:nvPr/>
          </p:nvCxnSpPr>
          <p:spPr>
            <a:xfrm flipV="1">
              <a:off x="2262295"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416" name="Group 212">
            <a:extLst>
              <a:ext uri="{FF2B5EF4-FFF2-40B4-BE49-F238E27FC236}">
                <a16:creationId xmlns:a16="http://schemas.microsoft.com/office/drawing/2014/main" id="{BACEA7DB-3D61-B316-04FD-B911500D3CE7}"/>
              </a:ext>
            </a:extLst>
          </p:cNvPr>
          <p:cNvGrpSpPr/>
          <p:nvPr/>
        </p:nvGrpSpPr>
        <p:grpSpPr>
          <a:xfrm>
            <a:off x="-2663421" y="5690595"/>
            <a:ext cx="2544567" cy="510215"/>
            <a:chOff x="1393612" y="5718833"/>
            <a:chExt cx="2544567" cy="510215"/>
          </a:xfrm>
        </p:grpSpPr>
        <p:cxnSp>
          <p:nvCxnSpPr>
            <p:cNvPr id="417" name="Straight Connector 157">
              <a:extLst>
                <a:ext uri="{FF2B5EF4-FFF2-40B4-BE49-F238E27FC236}">
                  <a16:creationId xmlns:a16="http://schemas.microsoft.com/office/drawing/2014/main" id="{413915CF-DCF1-8D05-6AE4-0102750AB7FE}"/>
                </a:ext>
              </a:extLst>
            </p:cNvPr>
            <p:cNvCxnSpPr>
              <a:cxnSpLocks/>
            </p:cNvCxnSpPr>
            <p:nvPr/>
          </p:nvCxnSpPr>
          <p:spPr>
            <a:xfrm flipH="1">
              <a:off x="139361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158">
              <a:extLst>
                <a:ext uri="{FF2B5EF4-FFF2-40B4-BE49-F238E27FC236}">
                  <a16:creationId xmlns:a16="http://schemas.microsoft.com/office/drawing/2014/main" id="{359C6B14-B207-DD1C-B09F-1655CA269E38}"/>
                </a:ext>
              </a:extLst>
            </p:cNvPr>
            <p:cNvCxnSpPr>
              <a:cxnSpLocks/>
            </p:cNvCxnSpPr>
            <p:nvPr/>
          </p:nvCxnSpPr>
          <p:spPr>
            <a:xfrm flipH="1">
              <a:off x="1439891"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159">
              <a:extLst>
                <a:ext uri="{FF2B5EF4-FFF2-40B4-BE49-F238E27FC236}">
                  <a16:creationId xmlns:a16="http://schemas.microsoft.com/office/drawing/2014/main" id="{F791558A-0FB1-472B-5A08-BD8D8148C9A7}"/>
                </a:ext>
              </a:extLst>
            </p:cNvPr>
            <p:cNvCxnSpPr>
              <a:cxnSpLocks/>
            </p:cNvCxnSpPr>
            <p:nvPr/>
          </p:nvCxnSpPr>
          <p:spPr>
            <a:xfrm flipH="1">
              <a:off x="1486170"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160">
              <a:extLst>
                <a:ext uri="{FF2B5EF4-FFF2-40B4-BE49-F238E27FC236}">
                  <a16:creationId xmlns:a16="http://schemas.microsoft.com/office/drawing/2014/main" id="{A17E90CE-A6EC-11E2-E50D-8EE17EE285ED}"/>
                </a:ext>
              </a:extLst>
            </p:cNvPr>
            <p:cNvCxnSpPr>
              <a:cxnSpLocks/>
            </p:cNvCxnSpPr>
            <p:nvPr/>
          </p:nvCxnSpPr>
          <p:spPr>
            <a:xfrm flipH="1">
              <a:off x="1578728"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161">
              <a:extLst>
                <a:ext uri="{FF2B5EF4-FFF2-40B4-BE49-F238E27FC236}">
                  <a16:creationId xmlns:a16="http://schemas.microsoft.com/office/drawing/2014/main" id="{B4836C2C-287E-A41C-32CC-40D8ABA3E972}"/>
                </a:ext>
              </a:extLst>
            </p:cNvPr>
            <p:cNvCxnSpPr>
              <a:cxnSpLocks/>
            </p:cNvCxnSpPr>
            <p:nvPr/>
          </p:nvCxnSpPr>
          <p:spPr>
            <a:xfrm flipH="1">
              <a:off x="153244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162">
              <a:extLst>
                <a:ext uri="{FF2B5EF4-FFF2-40B4-BE49-F238E27FC236}">
                  <a16:creationId xmlns:a16="http://schemas.microsoft.com/office/drawing/2014/main" id="{3A4CAC6A-69D2-F966-A8DA-EDF58032D908}"/>
                </a:ext>
              </a:extLst>
            </p:cNvPr>
            <p:cNvCxnSpPr>
              <a:cxnSpLocks/>
            </p:cNvCxnSpPr>
            <p:nvPr/>
          </p:nvCxnSpPr>
          <p:spPr>
            <a:xfrm flipH="1">
              <a:off x="1625007"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3" name="Straight Connector 163">
              <a:extLst>
                <a:ext uri="{FF2B5EF4-FFF2-40B4-BE49-F238E27FC236}">
                  <a16:creationId xmlns:a16="http://schemas.microsoft.com/office/drawing/2014/main" id="{7316D444-37EC-6BD1-AD6F-C0723B6A8797}"/>
                </a:ext>
              </a:extLst>
            </p:cNvPr>
            <p:cNvCxnSpPr>
              <a:cxnSpLocks/>
            </p:cNvCxnSpPr>
            <p:nvPr/>
          </p:nvCxnSpPr>
          <p:spPr>
            <a:xfrm flipH="1">
              <a:off x="1671286"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164">
              <a:extLst>
                <a:ext uri="{FF2B5EF4-FFF2-40B4-BE49-F238E27FC236}">
                  <a16:creationId xmlns:a16="http://schemas.microsoft.com/office/drawing/2014/main" id="{3D3EF620-8A94-2008-A1C5-ABD8259B81D5}"/>
                </a:ext>
              </a:extLst>
            </p:cNvPr>
            <p:cNvCxnSpPr>
              <a:cxnSpLocks/>
            </p:cNvCxnSpPr>
            <p:nvPr/>
          </p:nvCxnSpPr>
          <p:spPr>
            <a:xfrm flipH="1">
              <a:off x="1717565"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5" name="Straight Connector 165">
              <a:extLst>
                <a:ext uri="{FF2B5EF4-FFF2-40B4-BE49-F238E27FC236}">
                  <a16:creationId xmlns:a16="http://schemas.microsoft.com/office/drawing/2014/main" id="{5E946B3B-3478-810C-909E-54D52BB3F9AA}"/>
                </a:ext>
              </a:extLst>
            </p:cNvPr>
            <p:cNvCxnSpPr>
              <a:cxnSpLocks/>
            </p:cNvCxnSpPr>
            <p:nvPr/>
          </p:nvCxnSpPr>
          <p:spPr>
            <a:xfrm flipH="1">
              <a:off x="1810123"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6" name="Straight Connector 166">
              <a:extLst>
                <a:ext uri="{FF2B5EF4-FFF2-40B4-BE49-F238E27FC236}">
                  <a16:creationId xmlns:a16="http://schemas.microsoft.com/office/drawing/2014/main" id="{D2E6715B-704A-A908-B24E-965F1355FF4D}"/>
                </a:ext>
              </a:extLst>
            </p:cNvPr>
            <p:cNvCxnSpPr>
              <a:cxnSpLocks/>
            </p:cNvCxnSpPr>
            <p:nvPr/>
          </p:nvCxnSpPr>
          <p:spPr>
            <a:xfrm flipH="1">
              <a:off x="1763844"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7" name="Straight Connector 167">
              <a:extLst>
                <a:ext uri="{FF2B5EF4-FFF2-40B4-BE49-F238E27FC236}">
                  <a16:creationId xmlns:a16="http://schemas.microsoft.com/office/drawing/2014/main" id="{2D4B863D-B41A-65E3-B70B-0E354F1C9F7D}"/>
                </a:ext>
              </a:extLst>
            </p:cNvPr>
            <p:cNvCxnSpPr>
              <a:cxnSpLocks/>
            </p:cNvCxnSpPr>
            <p:nvPr/>
          </p:nvCxnSpPr>
          <p:spPr>
            <a:xfrm flipH="1">
              <a:off x="185640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8" name="Straight Connector 168">
              <a:extLst>
                <a:ext uri="{FF2B5EF4-FFF2-40B4-BE49-F238E27FC236}">
                  <a16:creationId xmlns:a16="http://schemas.microsoft.com/office/drawing/2014/main" id="{C4FB9577-A2BC-7F63-3D87-24242355C294}"/>
                </a:ext>
              </a:extLst>
            </p:cNvPr>
            <p:cNvCxnSpPr>
              <a:cxnSpLocks/>
            </p:cNvCxnSpPr>
            <p:nvPr/>
          </p:nvCxnSpPr>
          <p:spPr>
            <a:xfrm flipH="1">
              <a:off x="1902681"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9" name="Straight Connector 169">
              <a:extLst>
                <a:ext uri="{FF2B5EF4-FFF2-40B4-BE49-F238E27FC236}">
                  <a16:creationId xmlns:a16="http://schemas.microsoft.com/office/drawing/2014/main" id="{E15751F1-D604-B56B-0127-449B60464AA4}"/>
                </a:ext>
              </a:extLst>
            </p:cNvPr>
            <p:cNvCxnSpPr>
              <a:cxnSpLocks/>
            </p:cNvCxnSpPr>
            <p:nvPr/>
          </p:nvCxnSpPr>
          <p:spPr>
            <a:xfrm flipH="1">
              <a:off x="1948960"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0" name="Straight Connector 170">
              <a:extLst>
                <a:ext uri="{FF2B5EF4-FFF2-40B4-BE49-F238E27FC236}">
                  <a16:creationId xmlns:a16="http://schemas.microsoft.com/office/drawing/2014/main" id="{D7ACC8AD-B46B-D59A-4927-FA46B94C1928}"/>
                </a:ext>
              </a:extLst>
            </p:cNvPr>
            <p:cNvCxnSpPr>
              <a:cxnSpLocks/>
            </p:cNvCxnSpPr>
            <p:nvPr/>
          </p:nvCxnSpPr>
          <p:spPr>
            <a:xfrm flipH="1">
              <a:off x="2041518"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1" name="Straight Connector 171">
              <a:extLst>
                <a:ext uri="{FF2B5EF4-FFF2-40B4-BE49-F238E27FC236}">
                  <a16:creationId xmlns:a16="http://schemas.microsoft.com/office/drawing/2014/main" id="{3899A86E-10E2-5A67-23CF-F8F73E9437AF}"/>
                </a:ext>
              </a:extLst>
            </p:cNvPr>
            <p:cNvCxnSpPr>
              <a:cxnSpLocks/>
            </p:cNvCxnSpPr>
            <p:nvPr/>
          </p:nvCxnSpPr>
          <p:spPr>
            <a:xfrm flipH="1">
              <a:off x="199523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2" name="Straight Connector 172">
              <a:extLst>
                <a:ext uri="{FF2B5EF4-FFF2-40B4-BE49-F238E27FC236}">
                  <a16:creationId xmlns:a16="http://schemas.microsoft.com/office/drawing/2014/main" id="{3D7460D1-52DB-40D3-59CA-201C7B5DAD3C}"/>
                </a:ext>
              </a:extLst>
            </p:cNvPr>
            <p:cNvCxnSpPr>
              <a:cxnSpLocks/>
            </p:cNvCxnSpPr>
            <p:nvPr/>
          </p:nvCxnSpPr>
          <p:spPr>
            <a:xfrm flipH="1">
              <a:off x="2087797"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3" name="Straight Connector 173">
              <a:extLst>
                <a:ext uri="{FF2B5EF4-FFF2-40B4-BE49-F238E27FC236}">
                  <a16:creationId xmlns:a16="http://schemas.microsoft.com/office/drawing/2014/main" id="{9D4E3639-585E-2D06-14C1-6126D5AD4DF4}"/>
                </a:ext>
              </a:extLst>
            </p:cNvPr>
            <p:cNvCxnSpPr>
              <a:cxnSpLocks/>
            </p:cNvCxnSpPr>
            <p:nvPr/>
          </p:nvCxnSpPr>
          <p:spPr>
            <a:xfrm flipH="1">
              <a:off x="2134076"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4" name="Straight Connector 174">
              <a:extLst>
                <a:ext uri="{FF2B5EF4-FFF2-40B4-BE49-F238E27FC236}">
                  <a16:creationId xmlns:a16="http://schemas.microsoft.com/office/drawing/2014/main" id="{5E40ED53-1571-3E7E-1545-8E84DC8552D6}"/>
                </a:ext>
              </a:extLst>
            </p:cNvPr>
            <p:cNvCxnSpPr>
              <a:cxnSpLocks/>
            </p:cNvCxnSpPr>
            <p:nvPr/>
          </p:nvCxnSpPr>
          <p:spPr>
            <a:xfrm flipH="1">
              <a:off x="2180355"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5" name="Straight Connector 175">
              <a:extLst>
                <a:ext uri="{FF2B5EF4-FFF2-40B4-BE49-F238E27FC236}">
                  <a16:creationId xmlns:a16="http://schemas.microsoft.com/office/drawing/2014/main" id="{5A911011-7493-68FA-797F-34115FA046F6}"/>
                </a:ext>
              </a:extLst>
            </p:cNvPr>
            <p:cNvCxnSpPr>
              <a:cxnSpLocks/>
            </p:cNvCxnSpPr>
            <p:nvPr/>
          </p:nvCxnSpPr>
          <p:spPr>
            <a:xfrm flipH="1">
              <a:off x="2272913"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6" name="Straight Connector 176">
              <a:extLst>
                <a:ext uri="{FF2B5EF4-FFF2-40B4-BE49-F238E27FC236}">
                  <a16:creationId xmlns:a16="http://schemas.microsoft.com/office/drawing/2014/main" id="{3CB39C69-DB5B-CD51-5F56-DB797FDB9893}"/>
                </a:ext>
              </a:extLst>
            </p:cNvPr>
            <p:cNvCxnSpPr>
              <a:cxnSpLocks/>
            </p:cNvCxnSpPr>
            <p:nvPr/>
          </p:nvCxnSpPr>
          <p:spPr>
            <a:xfrm flipH="1">
              <a:off x="2226634"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7" name="Straight Connector 177">
              <a:extLst>
                <a:ext uri="{FF2B5EF4-FFF2-40B4-BE49-F238E27FC236}">
                  <a16:creationId xmlns:a16="http://schemas.microsoft.com/office/drawing/2014/main" id="{A814314C-2BE6-7E07-38DE-89F3B36A26A7}"/>
                </a:ext>
              </a:extLst>
            </p:cNvPr>
            <p:cNvCxnSpPr>
              <a:cxnSpLocks/>
            </p:cNvCxnSpPr>
            <p:nvPr/>
          </p:nvCxnSpPr>
          <p:spPr>
            <a:xfrm flipH="1">
              <a:off x="231919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8" name="Straight Connector 178">
              <a:extLst>
                <a:ext uri="{FF2B5EF4-FFF2-40B4-BE49-F238E27FC236}">
                  <a16:creationId xmlns:a16="http://schemas.microsoft.com/office/drawing/2014/main" id="{162FD969-2778-7328-78F2-C6843FA0A180}"/>
                </a:ext>
              </a:extLst>
            </p:cNvPr>
            <p:cNvCxnSpPr>
              <a:cxnSpLocks/>
            </p:cNvCxnSpPr>
            <p:nvPr/>
          </p:nvCxnSpPr>
          <p:spPr>
            <a:xfrm flipH="1">
              <a:off x="2365471"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9" name="Straight Connector 179">
              <a:extLst>
                <a:ext uri="{FF2B5EF4-FFF2-40B4-BE49-F238E27FC236}">
                  <a16:creationId xmlns:a16="http://schemas.microsoft.com/office/drawing/2014/main" id="{62F18AB1-7665-4403-DB5C-446B07D9D3A6}"/>
                </a:ext>
              </a:extLst>
            </p:cNvPr>
            <p:cNvCxnSpPr>
              <a:cxnSpLocks/>
            </p:cNvCxnSpPr>
            <p:nvPr/>
          </p:nvCxnSpPr>
          <p:spPr>
            <a:xfrm flipH="1">
              <a:off x="2411750"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0" name="Straight Connector 180">
              <a:extLst>
                <a:ext uri="{FF2B5EF4-FFF2-40B4-BE49-F238E27FC236}">
                  <a16:creationId xmlns:a16="http://schemas.microsoft.com/office/drawing/2014/main" id="{6FE946DC-BE59-FDE7-ADBA-78CA107E1CF8}"/>
                </a:ext>
              </a:extLst>
            </p:cNvPr>
            <p:cNvCxnSpPr>
              <a:cxnSpLocks/>
            </p:cNvCxnSpPr>
            <p:nvPr/>
          </p:nvCxnSpPr>
          <p:spPr>
            <a:xfrm flipH="1">
              <a:off x="2504308"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1" name="Straight Connector 181">
              <a:extLst>
                <a:ext uri="{FF2B5EF4-FFF2-40B4-BE49-F238E27FC236}">
                  <a16:creationId xmlns:a16="http://schemas.microsoft.com/office/drawing/2014/main" id="{A1BD10A0-D1F3-A734-641E-469B1E77AF20}"/>
                </a:ext>
              </a:extLst>
            </p:cNvPr>
            <p:cNvCxnSpPr>
              <a:cxnSpLocks/>
            </p:cNvCxnSpPr>
            <p:nvPr/>
          </p:nvCxnSpPr>
          <p:spPr>
            <a:xfrm flipH="1">
              <a:off x="245802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2" name="Straight Connector 182">
              <a:extLst>
                <a:ext uri="{FF2B5EF4-FFF2-40B4-BE49-F238E27FC236}">
                  <a16:creationId xmlns:a16="http://schemas.microsoft.com/office/drawing/2014/main" id="{2FDAF912-23CC-A201-2629-81A4917561A6}"/>
                </a:ext>
              </a:extLst>
            </p:cNvPr>
            <p:cNvCxnSpPr>
              <a:cxnSpLocks/>
            </p:cNvCxnSpPr>
            <p:nvPr/>
          </p:nvCxnSpPr>
          <p:spPr>
            <a:xfrm flipH="1">
              <a:off x="2550587"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3" name="Straight Connector 183">
              <a:extLst>
                <a:ext uri="{FF2B5EF4-FFF2-40B4-BE49-F238E27FC236}">
                  <a16:creationId xmlns:a16="http://schemas.microsoft.com/office/drawing/2014/main" id="{71318A44-7A8D-C47C-73FE-03DA5DF08F1A}"/>
                </a:ext>
              </a:extLst>
            </p:cNvPr>
            <p:cNvCxnSpPr>
              <a:cxnSpLocks/>
            </p:cNvCxnSpPr>
            <p:nvPr/>
          </p:nvCxnSpPr>
          <p:spPr>
            <a:xfrm flipH="1">
              <a:off x="2596866"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4" name="Straight Connector 184">
              <a:extLst>
                <a:ext uri="{FF2B5EF4-FFF2-40B4-BE49-F238E27FC236}">
                  <a16:creationId xmlns:a16="http://schemas.microsoft.com/office/drawing/2014/main" id="{25939AD5-6E6F-822D-C1A4-527391B931E8}"/>
                </a:ext>
              </a:extLst>
            </p:cNvPr>
            <p:cNvCxnSpPr>
              <a:cxnSpLocks/>
            </p:cNvCxnSpPr>
            <p:nvPr/>
          </p:nvCxnSpPr>
          <p:spPr>
            <a:xfrm flipH="1">
              <a:off x="2643145"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5" name="Straight Connector 185">
              <a:extLst>
                <a:ext uri="{FF2B5EF4-FFF2-40B4-BE49-F238E27FC236}">
                  <a16:creationId xmlns:a16="http://schemas.microsoft.com/office/drawing/2014/main" id="{4D5669FB-E34C-9C10-C79A-C3FD121B4507}"/>
                </a:ext>
              </a:extLst>
            </p:cNvPr>
            <p:cNvCxnSpPr>
              <a:cxnSpLocks/>
            </p:cNvCxnSpPr>
            <p:nvPr/>
          </p:nvCxnSpPr>
          <p:spPr>
            <a:xfrm flipH="1">
              <a:off x="2735703"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6" name="Straight Connector 186">
              <a:extLst>
                <a:ext uri="{FF2B5EF4-FFF2-40B4-BE49-F238E27FC236}">
                  <a16:creationId xmlns:a16="http://schemas.microsoft.com/office/drawing/2014/main" id="{F04C757F-48DB-505D-778B-FA1A5693B9F9}"/>
                </a:ext>
              </a:extLst>
            </p:cNvPr>
            <p:cNvCxnSpPr>
              <a:cxnSpLocks/>
            </p:cNvCxnSpPr>
            <p:nvPr/>
          </p:nvCxnSpPr>
          <p:spPr>
            <a:xfrm flipH="1">
              <a:off x="2689424"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7" name="Straight Connector 187">
              <a:extLst>
                <a:ext uri="{FF2B5EF4-FFF2-40B4-BE49-F238E27FC236}">
                  <a16:creationId xmlns:a16="http://schemas.microsoft.com/office/drawing/2014/main" id="{0AC552FA-662F-3E31-1447-B597DE8BFC28}"/>
                </a:ext>
              </a:extLst>
            </p:cNvPr>
            <p:cNvCxnSpPr>
              <a:cxnSpLocks/>
            </p:cNvCxnSpPr>
            <p:nvPr/>
          </p:nvCxnSpPr>
          <p:spPr>
            <a:xfrm flipH="1">
              <a:off x="278198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8" name="Straight Connector 188">
              <a:extLst>
                <a:ext uri="{FF2B5EF4-FFF2-40B4-BE49-F238E27FC236}">
                  <a16:creationId xmlns:a16="http://schemas.microsoft.com/office/drawing/2014/main" id="{D68FB666-F551-E6E8-8615-CA8AAD968574}"/>
                </a:ext>
              </a:extLst>
            </p:cNvPr>
            <p:cNvCxnSpPr>
              <a:cxnSpLocks/>
            </p:cNvCxnSpPr>
            <p:nvPr/>
          </p:nvCxnSpPr>
          <p:spPr>
            <a:xfrm flipH="1">
              <a:off x="2828261"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189">
              <a:extLst>
                <a:ext uri="{FF2B5EF4-FFF2-40B4-BE49-F238E27FC236}">
                  <a16:creationId xmlns:a16="http://schemas.microsoft.com/office/drawing/2014/main" id="{F668F9CA-D4E4-FE32-8D7A-B672BAA95B93}"/>
                </a:ext>
              </a:extLst>
            </p:cNvPr>
            <p:cNvCxnSpPr>
              <a:cxnSpLocks/>
            </p:cNvCxnSpPr>
            <p:nvPr/>
          </p:nvCxnSpPr>
          <p:spPr>
            <a:xfrm flipH="1">
              <a:off x="2874540"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190">
              <a:extLst>
                <a:ext uri="{FF2B5EF4-FFF2-40B4-BE49-F238E27FC236}">
                  <a16:creationId xmlns:a16="http://schemas.microsoft.com/office/drawing/2014/main" id="{9BD8C99C-662F-D33B-E811-C31C4ED2DEE2}"/>
                </a:ext>
              </a:extLst>
            </p:cNvPr>
            <p:cNvCxnSpPr>
              <a:cxnSpLocks/>
            </p:cNvCxnSpPr>
            <p:nvPr/>
          </p:nvCxnSpPr>
          <p:spPr>
            <a:xfrm flipH="1">
              <a:off x="2967098"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191">
              <a:extLst>
                <a:ext uri="{FF2B5EF4-FFF2-40B4-BE49-F238E27FC236}">
                  <a16:creationId xmlns:a16="http://schemas.microsoft.com/office/drawing/2014/main" id="{C04893A7-36EF-D580-CAC5-0E54E24230F2}"/>
                </a:ext>
              </a:extLst>
            </p:cNvPr>
            <p:cNvCxnSpPr>
              <a:cxnSpLocks/>
            </p:cNvCxnSpPr>
            <p:nvPr/>
          </p:nvCxnSpPr>
          <p:spPr>
            <a:xfrm flipH="1">
              <a:off x="292081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192">
              <a:extLst>
                <a:ext uri="{FF2B5EF4-FFF2-40B4-BE49-F238E27FC236}">
                  <a16:creationId xmlns:a16="http://schemas.microsoft.com/office/drawing/2014/main" id="{187AC644-C446-F5A1-D957-8632593B56A2}"/>
                </a:ext>
              </a:extLst>
            </p:cNvPr>
            <p:cNvCxnSpPr>
              <a:cxnSpLocks/>
            </p:cNvCxnSpPr>
            <p:nvPr/>
          </p:nvCxnSpPr>
          <p:spPr>
            <a:xfrm flipH="1">
              <a:off x="3013377"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193">
              <a:extLst>
                <a:ext uri="{FF2B5EF4-FFF2-40B4-BE49-F238E27FC236}">
                  <a16:creationId xmlns:a16="http://schemas.microsoft.com/office/drawing/2014/main" id="{3675214E-8D44-7A76-3140-3A84E8D0E141}"/>
                </a:ext>
              </a:extLst>
            </p:cNvPr>
            <p:cNvCxnSpPr>
              <a:cxnSpLocks/>
            </p:cNvCxnSpPr>
            <p:nvPr/>
          </p:nvCxnSpPr>
          <p:spPr>
            <a:xfrm flipH="1">
              <a:off x="3059656"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4" name="Straight Connector 194">
              <a:extLst>
                <a:ext uri="{FF2B5EF4-FFF2-40B4-BE49-F238E27FC236}">
                  <a16:creationId xmlns:a16="http://schemas.microsoft.com/office/drawing/2014/main" id="{3A3B2755-8D6E-F4E0-4EB8-A3A91EE69FC8}"/>
                </a:ext>
              </a:extLst>
            </p:cNvPr>
            <p:cNvCxnSpPr>
              <a:cxnSpLocks/>
            </p:cNvCxnSpPr>
            <p:nvPr/>
          </p:nvCxnSpPr>
          <p:spPr>
            <a:xfrm flipH="1">
              <a:off x="3105935"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5" name="Straight Connector 195">
              <a:extLst>
                <a:ext uri="{FF2B5EF4-FFF2-40B4-BE49-F238E27FC236}">
                  <a16:creationId xmlns:a16="http://schemas.microsoft.com/office/drawing/2014/main" id="{FE87E98B-A535-A78E-C938-00E5E0AD8A75}"/>
                </a:ext>
              </a:extLst>
            </p:cNvPr>
            <p:cNvCxnSpPr>
              <a:cxnSpLocks/>
            </p:cNvCxnSpPr>
            <p:nvPr/>
          </p:nvCxnSpPr>
          <p:spPr>
            <a:xfrm flipH="1">
              <a:off x="3198493"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6" name="Straight Connector 196">
              <a:extLst>
                <a:ext uri="{FF2B5EF4-FFF2-40B4-BE49-F238E27FC236}">
                  <a16:creationId xmlns:a16="http://schemas.microsoft.com/office/drawing/2014/main" id="{E58056D5-825A-8E5E-457F-E88B585F37DC}"/>
                </a:ext>
              </a:extLst>
            </p:cNvPr>
            <p:cNvCxnSpPr>
              <a:cxnSpLocks/>
            </p:cNvCxnSpPr>
            <p:nvPr/>
          </p:nvCxnSpPr>
          <p:spPr>
            <a:xfrm flipH="1">
              <a:off x="3152214"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7" name="Straight Connector 197">
              <a:extLst>
                <a:ext uri="{FF2B5EF4-FFF2-40B4-BE49-F238E27FC236}">
                  <a16:creationId xmlns:a16="http://schemas.microsoft.com/office/drawing/2014/main" id="{D62A136A-8850-5998-7736-E62AB232C040}"/>
                </a:ext>
              </a:extLst>
            </p:cNvPr>
            <p:cNvCxnSpPr>
              <a:cxnSpLocks/>
            </p:cNvCxnSpPr>
            <p:nvPr/>
          </p:nvCxnSpPr>
          <p:spPr>
            <a:xfrm flipH="1">
              <a:off x="324477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8" name="Straight Connector 198">
              <a:extLst>
                <a:ext uri="{FF2B5EF4-FFF2-40B4-BE49-F238E27FC236}">
                  <a16:creationId xmlns:a16="http://schemas.microsoft.com/office/drawing/2014/main" id="{61F1CF96-51B5-17DC-80AF-74F703C877AD}"/>
                </a:ext>
              </a:extLst>
            </p:cNvPr>
            <p:cNvCxnSpPr>
              <a:cxnSpLocks/>
            </p:cNvCxnSpPr>
            <p:nvPr/>
          </p:nvCxnSpPr>
          <p:spPr>
            <a:xfrm flipH="1">
              <a:off x="3291051"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9" name="Straight Connector 199">
              <a:extLst>
                <a:ext uri="{FF2B5EF4-FFF2-40B4-BE49-F238E27FC236}">
                  <a16:creationId xmlns:a16="http://schemas.microsoft.com/office/drawing/2014/main" id="{AAA988F8-93C4-1B8C-A118-086922B709A5}"/>
                </a:ext>
              </a:extLst>
            </p:cNvPr>
            <p:cNvCxnSpPr>
              <a:cxnSpLocks/>
            </p:cNvCxnSpPr>
            <p:nvPr/>
          </p:nvCxnSpPr>
          <p:spPr>
            <a:xfrm flipH="1">
              <a:off x="3337330"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0" name="Straight Connector 200">
              <a:extLst>
                <a:ext uri="{FF2B5EF4-FFF2-40B4-BE49-F238E27FC236}">
                  <a16:creationId xmlns:a16="http://schemas.microsoft.com/office/drawing/2014/main" id="{9B4C8417-D56D-E126-FE1A-524CF120CC1F}"/>
                </a:ext>
              </a:extLst>
            </p:cNvPr>
            <p:cNvCxnSpPr>
              <a:cxnSpLocks/>
            </p:cNvCxnSpPr>
            <p:nvPr/>
          </p:nvCxnSpPr>
          <p:spPr>
            <a:xfrm flipH="1">
              <a:off x="3429888"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1" name="Straight Connector 201">
              <a:extLst>
                <a:ext uri="{FF2B5EF4-FFF2-40B4-BE49-F238E27FC236}">
                  <a16:creationId xmlns:a16="http://schemas.microsoft.com/office/drawing/2014/main" id="{54D5EB0D-714F-6C21-5028-80A47C8DEB0A}"/>
                </a:ext>
              </a:extLst>
            </p:cNvPr>
            <p:cNvCxnSpPr>
              <a:cxnSpLocks/>
            </p:cNvCxnSpPr>
            <p:nvPr/>
          </p:nvCxnSpPr>
          <p:spPr>
            <a:xfrm flipH="1">
              <a:off x="338360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2" name="Straight Connector 202">
              <a:extLst>
                <a:ext uri="{FF2B5EF4-FFF2-40B4-BE49-F238E27FC236}">
                  <a16:creationId xmlns:a16="http://schemas.microsoft.com/office/drawing/2014/main" id="{D72A3A2B-B156-1AF3-07F8-774283B890EB}"/>
                </a:ext>
              </a:extLst>
            </p:cNvPr>
            <p:cNvCxnSpPr>
              <a:cxnSpLocks/>
            </p:cNvCxnSpPr>
            <p:nvPr/>
          </p:nvCxnSpPr>
          <p:spPr>
            <a:xfrm flipH="1">
              <a:off x="3476167"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3" name="Straight Connector 203">
              <a:extLst>
                <a:ext uri="{FF2B5EF4-FFF2-40B4-BE49-F238E27FC236}">
                  <a16:creationId xmlns:a16="http://schemas.microsoft.com/office/drawing/2014/main" id="{A5062929-7A49-1E42-14CB-E57DE43EE16A}"/>
                </a:ext>
              </a:extLst>
            </p:cNvPr>
            <p:cNvCxnSpPr>
              <a:cxnSpLocks/>
            </p:cNvCxnSpPr>
            <p:nvPr/>
          </p:nvCxnSpPr>
          <p:spPr>
            <a:xfrm flipH="1">
              <a:off x="3522446"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4" name="Straight Connector 204">
              <a:extLst>
                <a:ext uri="{FF2B5EF4-FFF2-40B4-BE49-F238E27FC236}">
                  <a16:creationId xmlns:a16="http://schemas.microsoft.com/office/drawing/2014/main" id="{EB11CE1C-2830-BD72-CD93-2F4E9340CF45}"/>
                </a:ext>
              </a:extLst>
            </p:cNvPr>
            <p:cNvCxnSpPr>
              <a:cxnSpLocks/>
            </p:cNvCxnSpPr>
            <p:nvPr/>
          </p:nvCxnSpPr>
          <p:spPr>
            <a:xfrm flipH="1">
              <a:off x="3568725"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5" name="Straight Connector 205">
              <a:extLst>
                <a:ext uri="{FF2B5EF4-FFF2-40B4-BE49-F238E27FC236}">
                  <a16:creationId xmlns:a16="http://schemas.microsoft.com/office/drawing/2014/main" id="{0446B37A-EED7-41D2-9AA2-337D1400D636}"/>
                </a:ext>
              </a:extLst>
            </p:cNvPr>
            <p:cNvCxnSpPr>
              <a:cxnSpLocks/>
            </p:cNvCxnSpPr>
            <p:nvPr/>
          </p:nvCxnSpPr>
          <p:spPr>
            <a:xfrm flipH="1">
              <a:off x="3661283"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6" name="Straight Connector 206">
              <a:extLst>
                <a:ext uri="{FF2B5EF4-FFF2-40B4-BE49-F238E27FC236}">
                  <a16:creationId xmlns:a16="http://schemas.microsoft.com/office/drawing/2014/main" id="{2194AE89-7767-D2D8-4F06-F100E0A897D0}"/>
                </a:ext>
              </a:extLst>
            </p:cNvPr>
            <p:cNvCxnSpPr>
              <a:cxnSpLocks/>
            </p:cNvCxnSpPr>
            <p:nvPr/>
          </p:nvCxnSpPr>
          <p:spPr>
            <a:xfrm flipH="1">
              <a:off x="3615004"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7" name="Straight Connector 207">
              <a:extLst>
                <a:ext uri="{FF2B5EF4-FFF2-40B4-BE49-F238E27FC236}">
                  <a16:creationId xmlns:a16="http://schemas.microsoft.com/office/drawing/2014/main" id="{B77174AB-375D-3B96-3DE2-3F50612ECE37}"/>
                </a:ext>
              </a:extLst>
            </p:cNvPr>
            <p:cNvCxnSpPr>
              <a:cxnSpLocks/>
            </p:cNvCxnSpPr>
            <p:nvPr/>
          </p:nvCxnSpPr>
          <p:spPr>
            <a:xfrm flipH="1">
              <a:off x="370756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8" name="Straight Connector 208">
              <a:extLst>
                <a:ext uri="{FF2B5EF4-FFF2-40B4-BE49-F238E27FC236}">
                  <a16:creationId xmlns:a16="http://schemas.microsoft.com/office/drawing/2014/main" id="{2BFBCA8D-AE7D-E7CA-816F-4EB9E50BA765}"/>
                </a:ext>
              </a:extLst>
            </p:cNvPr>
            <p:cNvCxnSpPr>
              <a:cxnSpLocks/>
            </p:cNvCxnSpPr>
            <p:nvPr/>
          </p:nvCxnSpPr>
          <p:spPr>
            <a:xfrm flipH="1">
              <a:off x="375381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469" name="Group 268">
            <a:extLst>
              <a:ext uri="{FF2B5EF4-FFF2-40B4-BE49-F238E27FC236}">
                <a16:creationId xmlns:a16="http://schemas.microsoft.com/office/drawing/2014/main" id="{DDCF09AB-3DC5-2EF4-7B3D-9FD713A0BFAB}"/>
              </a:ext>
            </a:extLst>
          </p:cNvPr>
          <p:cNvGrpSpPr/>
          <p:nvPr/>
        </p:nvGrpSpPr>
        <p:grpSpPr>
          <a:xfrm>
            <a:off x="3398454" y="5116156"/>
            <a:ext cx="2711774" cy="510215"/>
            <a:chOff x="7199475" y="5180379"/>
            <a:chExt cx="2711774" cy="510215"/>
          </a:xfrm>
        </p:grpSpPr>
        <p:cxnSp>
          <p:nvCxnSpPr>
            <p:cNvPr id="470" name="Straight Connector 216">
              <a:extLst>
                <a:ext uri="{FF2B5EF4-FFF2-40B4-BE49-F238E27FC236}">
                  <a16:creationId xmlns:a16="http://schemas.microsoft.com/office/drawing/2014/main" id="{C230A176-277D-D4B0-A27F-5BC3AAD46798}"/>
                </a:ext>
              </a:extLst>
            </p:cNvPr>
            <p:cNvCxnSpPr>
              <a:cxnSpLocks/>
            </p:cNvCxnSpPr>
            <p:nvPr/>
          </p:nvCxnSpPr>
          <p:spPr>
            <a:xfrm flipH="1">
              <a:off x="7199475"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71" name="Straight Connector 217">
              <a:extLst>
                <a:ext uri="{FF2B5EF4-FFF2-40B4-BE49-F238E27FC236}">
                  <a16:creationId xmlns:a16="http://schemas.microsoft.com/office/drawing/2014/main" id="{3C41ADC0-800A-6FA0-24F9-EA0241C181CB}"/>
                </a:ext>
              </a:extLst>
            </p:cNvPr>
            <p:cNvCxnSpPr>
              <a:cxnSpLocks/>
            </p:cNvCxnSpPr>
            <p:nvPr/>
          </p:nvCxnSpPr>
          <p:spPr>
            <a:xfrm flipH="1">
              <a:off x="7249032"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72" name="Straight Connector 218">
              <a:extLst>
                <a:ext uri="{FF2B5EF4-FFF2-40B4-BE49-F238E27FC236}">
                  <a16:creationId xmlns:a16="http://schemas.microsoft.com/office/drawing/2014/main" id="{49CC50AF-EF16-BC6B-02A1-AFC022668E07}"/>
                </a:ext>
              </a:extLst>
            </p:cNvPr>
            <p:cNvCxnSpPr>
              <a:cxnSpLocks/>
            </p:cNvCxnSpPr>
            <p:nvPr/>
          </p:nvCxnSpPr>
          <p:spPr>
            <a:xfrm flipH="1">
              <a:off x="7298589"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73" name="Straight Connector 219">
              <a:extLst>
                <a:ext uri="{FF2B5EF4-FFF2-40B4-BE49-F238E27FC236}">
                  <a16:creationId xmlns:a16="http://schemas.microsoft.com/office/drawing/2014/main" id="{81FF8FBD-CDA2-9E1A-8ED2-2B139CF297DB}"/>
                </a:ext>
              </a:extLst>
            </p:cNvPr>
            <p:cNvCxnSpPr>
              <a:cxnSpLocks/>
            </p:cNvCxnSpPr>
            <p:nvPr/>
          </p:nvCxnSpPr>
          <p:spPr>
            <a:xfrm flipH="1">
              <a:off x="7397703"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74" name="Straight Connector 220">
              <a:extLst>
                <a:ext uri="{FF2B5EF4-FFF2-40B4-BE49-F238E27FC236}">
                  <a16:creationId xmlns:a16="http://schemas.microsoft.com/office/drawing/2014/main" id="{571BCDC7-7EA5-EC28-525A-B208896F1578}"/>
                </a:ext>
              </a:extLst>
            </p:cNvPr>
            <p:cNvCxnSpPr>
              <a:cxnSpLocks/>
            </p:cNvCxnSpPr>
            <p:nvPr/>
          </p:nvCxnSpPr>
          <p:spPr>
            <a:xfrm flipH="1">
              <a:off x="7348146"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75" name="Straight Connector 221">
              <a:extLst>
                <a:ext uri="{FF2B5EF4-FFF2-40B4-BE49-F238E27FC236}">
                  <a16:creationId xmlns:a16="http://schemas.microsoft.com/office/drawing/2014/main" id="{C6BECE6F-7318-4627-106C-ACB3C7AF44C4}"/>
                </a:ext>
              </a:extLst>
            </p:cNvPr>
            <p:cNvCxnSpPr>
              <a:cxnSpLocks/>
            </p:cNvCxnSpPr>
            <p:nvPr/>
          </p:nvCxnSpPr>
          <p:spPr>
            <a:xfrm flipH="1">
              <a:off x="7447260"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76" name="Straight Connector 222">
              <a:extLst>
                <a:ext uri="{FF2B5EF4-FFF2-40B4-BE49-F238E27FC236}">
                  <a16:creationId xmlns:a16="http://schemas.microsoft.com/office/drawing/2014/main" id="{EB5DAFCC-1B24-92A5-0809-CFC46642C258}"/>
                </a:ext>
              </a:extLst>
            </p:cNvPr>
            <p:cNvCxnSpPr>
              <a:cxnSpLocks/>
            </p:cNvCxnSpPr>
            <p:nvPr/>
          </p:nvCxnSpPr>
          <p:spPr>
            <a:xfrm flipH="1">
              <a:off x="7496817"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77" name="Straight Connector 223">
              <a:extLst>
                <a:ext uri="{FF2B5EF4-FFF2-40B4-BE49-F238E27FC236}">
                  <a16:creationId xmlns:a16="http://schemas.microsoft.com/office/drawing/2014/main" id="{02833BA2-59E3-D1E7-A9A4-BD673D841CF4}"/>
                </a:ext>
              </a:extLst>
            </p:cNvPr>
            <p:cNvCxnSpPr>
              <a:cxnSpLocks/>
            </p:cNvCxnSpPr>
            <p:nvPr/>
          </p:nvCxnSpPr>
          <p:spPr>
            <a:xfrm flipH="1">
              <a:off x="7546374"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78" name="Straight Connector 224">
              <a:extLst>
                <a:ext uri="{FF2B5EF4-FFF2-40B4-BE49-F238E27FC236}">
                  <a16:creationId xmlns:a16="http://schemas.microsoft.com/office/drawing/2014/main" id="{5F4BCE72-5C52-4EAB-B3D9-232B05764DC0}"/>
                </a:ext>
              </a:extLst>
            </p:cNvPr>
            <p:cNvCxnSpPr>
              <a:cxnSpLocks/>
            </p:cNvCxnSpPr>
            <p:nvPr/>
          </p:nvCxnSpPr>
          <p:spPr>
            <a:xfrm flipH="1">
              <a:off x="7645488"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79" name="Straight Connector 225">
              <a:extLst>
                <a:ext uri="{FF2B5EF4-FFF2-40B4-BE49-F238E27FC236}">
                  <a16:creationId xmlns:a16="http://schemas.microsoft.com/office/drawing/2014/main" id="{65768AAB-8C58-6B6F-A1D9-C3B29F40A06F}"/>
                </a:ext>
              </a:extLst>
            </p:cNvPr>
            <p:cNvCxnSpPr>
              <a:cxnSpLocks/>
            </p:cNvCxnSpPr>
            <p:nvPr/>
          </p:nvCxnSpPr>
          <p:spPr>
            <a:xfrm flipH="1">
              <a:off x="7595931"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80" name="Straight Connector 226">
              <a:extLst>
                <a:ext uri="{FF2B5EF4-FFF2-40B4-BE49-F238E27FC236}">
                  <a16:creationId xmlns:a16="http://schemas.microsoft.com/office/drawing/2014/main" id="{1C96C03C-E855-09F1-EEB6-F12C7DD1A0D1}"/>
                </a:ext>
              </a:extLst>
            </p:cNvPr>
            <p:cNvCxnSpPr>
              <a:cxnSpLocks/>
            </p:cNvCxnSpPr>
            <p:nvPr/>
          </p:nvCxnSpPr>
          <p:spPr>
            <a:xfrm flipH="1">
              <a:off x="7695045"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81" name="Straight Connector 227">
              <a:extLst>
                <a:ext uri="{FF2B5EF4-FFF2-40B4-BE49-F238E27FC236}">
                  <a16:creationId xmlns:a16="http://schemas.microsoft.com/office/drawing/2014/main" id="{6C1FF681-7939-5922-8864-2C99F9B7BE84}"/>
                </a:ext>
              </a:extLst>
            </p:cNvPr>
            <p:cNvCxnSpPr>
              <a:cxnSpLocks/>
            </p:cNvCxnSpPr>
            <p:nvPr/>
          </p:nvCxnSpPr>
          <p:spPr>
            <a:xfrm flipH="1">
              <a:off x="7744602"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82" name="Straight Connector 228">
              <a:extLst>
                <a:ext uri="{FF2B5EF4-FFF2-40B4-BE49-F238E27FC236}">
                  <a16:creationId xmlns:a16="http://schemas.microsoft.com/office/drawing/2014/main" id="{DD5DCC72-B569-6C07-58F6-4A6F51D94963}"/>
                </a:ext>
              </a:extLst>
            </p:cNvPr>
            <p:cNvCxnSpPr>
              <a:cxnSpLocks/>
            </p:cNvCxnSpPr>
            <p:nvPr/>
          </p:nvCxnSpPr>
          <p:spPr>
            <a:xfrm flipH="1">
              <a:off x="7794159"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83" name="Straight Connector 229">
              <a:extLst>
                <a:ext uri="{FF2B5EF4-FFF2-40B4-BE49-F238E27FC236}">
                  <a16:creationId xmlns:a16="http://schemas.microsoft.com/office/drawing/2014/main" id="{A5535189-C97F-A630-25AA-F9BA44A302D9}"/>
                </a:ext>
              </a:extLst>
            </p:cNvPr>
            <p:cNvCxnSpPr>
              <a:cxnSpLocks/>
            </p:cNvCxnSpPr>
            <p:nvPr/>
          </p:nvCxnSpPr>
          <p:spPr>
            <a:xfrm flipH="1">
              <a:off x="7893273"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84" name="Straight Connector 230">
              <a:extLst>
                <a:ext uri="{FF2B5EF4-FFF2-40B4-BE49-F238E27FC236}">
                  <a16:creationId xmlns:a16="http://schemas.microsoft.com/office/drawing/2014/main" id="{344DC612-9223-EA56-6AF3-4C9FFA3D53D0}"/>
                </a:ext>
              </a:extLst>
            </p:cNvPr>
            <p:cNvCxnSpPr>
              <a:cxnSpLocks/>
            </p:cNvCxnSpPr>
            <p:nvPr/>
          </p:nvCxnSpPr>
          <p:spPr>
            <a:xfrm flipH="1">
              <a:off x="7843716"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85" name="Straight Connector 231">
              <a:extLst>
                <a:ext uri="{FF2B5EF4-FFF2-40B4-BE49-F238E27FC236}">
                  <a16:creationId xmlns:a16="http://schemas.microsoft.com/office/drawing/2014/main" id="{43F89323-206C-DCED-2A14-5FDD79B07305}"/>
                </a:ext>
              </a:extLst>
            </p:cNvPr>
            <p:cNvCxnSpPr>
              <a:cxnSpLocks/>
            </p:cNvCxnSpPr>
            <p:nvPr/>
          </p:nvCxnSpPr>
          <p:spPr>
            <a:xfrm flipH="1">
              <a:off x="7942830"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86" name="Straight Connector 232">
              <a:extLst>
                <a:ext uri="{FF2B5EF4-FFF2-40B4-BE49-F238E27FC236}">
                  <a16:creationId xmlns:a16="http://schemas.microsoft.com/office/drawing/2014/main" id="{D967E18E-BE77-C1C9-521A-CB9D510CAB43}"/>
                </a:ext>
              </a:extLst>
            </p:cNvPr>
            <p:cNvCxnSpPr>
              <a:cxnSpLocks/>
            </p:cNvCxnSpPr>
            <p:nvPr/>
          </p:nvCxnSpPr>
          <p:spPr>
            <a:xfrm flipH="1">
              <a:off x="7992387"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87" name="Straight Connector 233">
              <a:extLst>
                <a:ext uri="{FF2B5EF4-FFF2-40B4-BE49-F238E27FC236}">
                  <a16:creationId xmlns:a16="http://schemas.microsoft.com/office/drawing/2014/main" id="{1D56FDDA-5E6A-2D57-BC34-3E9D18940791}"/>
                </a:ext>
              </a:extLst>
            </p:cNvPr>
            <p:cNvCxnSpPr>
              <a:cxnSpLocks/>
            </p:cNvCxnSpPr>
            <p:nvPr/>
          </p:nvCxnSpPr>
          <p:spPr>
            <a:xfrm flipH="1">
              <a:off x="8041944"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88" name="Straight Connector 234">
              <a:extLst>
                <a:ext uri="{FF2B5EF4-FFF2-40B4-BE49-F238E27FC236}">
                  <a16:creationId xmlns:a16="http://schemas.microsoft.com/office/drawing/2014/main" id="{FA53D353-6597-3AB9-4B2D-94C5FC5D4239}"/>
                </a:ext>
              </a:extLst>
            </p:cNvPr>
            <p:cNvCxnSpPr>
              <a:cxnSpLocks/>
            </p:cNvCxnSpPr>
            <p:nvPr/>
          </p:nvCxnSpPr>
          <p:spPr>
            <a:xfrm flipH="1">
              <a:off x="8141058"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89" name="Straight Connector 235">
              <a:extLst>
                <a:ext uri="{FF2B5EF4-FFF2-40B4-BE49-F238E27FC236}">
                  <a16:creationId xmlns:a16="http://schemas.microsoft.com/office/drawing/2014/main" id="{0BF3CE36-C10B-6A5D-A8FF-C7E37BFF169F}"/>
                </a:ext>
              </a:extLst>
            </p:cNvPr>
            <p:cNvCxnSpPr>
              <a:cxnSpLocks/>
            </p:cNvCxnSpPr>
            <p:nvPr/>
          </p:nvCxnSpPr>
          <p:spPr>
            <a:xfrm flipH="1">
              <a:off x="8091501"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90" name="Straight Connector 236">
              <a:extLst>
                <a:ext uri="{FF2B5EF4-FFF2-40B4-BE49-F238E27FC236}">
                  <a16:creationId xmlns:a16="http://schemas.microsoft.com/office/drawing/2014/main" id="{ADFC5348-4F11-97E5-9D5A-967BCED70E56}"/>
                </a:ext>
              </a:extLst>
            </p:cNvPr>
            <p:cNvCxnSpPr>
              <a:cxnSpLocks/>
            </p:cNvCxnSpPr>
            <p:nvPr/>
          </p:nvCxnSpPr>
          <p:spPr>
            <a:xfrm flipH="1">
              <a:off x="8190615"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91" name="Straight Connector 237">
              <a:extLst>
                <a:ext uri="{FF2B5EF4-FFF2-40B4-BE49-F238E27FC236}">
                  <a16:creationId xmlns:a16="http://schemas.microsoft.com/office/drawing/2014/main" id="{9F536146-E7EB-4E83-BE52-494F52158AB3}"/>
                </a:ext>
              </a:extLst>
            </p:cNvPr>
            <p:cNvCxnSpPr>
              <a:cxnSpLocks/>
            </p:cNvCxnSpPr>
            <p:nvPr/>
          </p:nvCxnSpPr>
          <p:spPr>
            <a:xfrm flipH="1">
              <a:off x="8240172"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92" name="Straight Connector 238">
              <a:extLst>
                <a:ext uri="{FF2B5EF4-FFF2-40B4-BE49-F238E27FC236}">
                  <a16:creationId xmlns:a16="http://schemas.microsoft.com/office/drawing/2014/main" id="{B458ADA2-293A-F525-8B83-1B4C88B8CE0A}"/>
                </a:ext>
              </a:extLst>
            </p:cNvPr>
            <p:cNvCxnSpPr>
              <a:cxnSpLocks/>
            </p:cNvCxnSpPr>
            <p:nvPr/>
          </p:nvCxnSpPr>
          <p:spPr>
            <a:xfrm flipH="1">
              <a:off x="8289729"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93" name="Straight Connector 239">
              <a:extLst>
                <a:ext uri="{FF2B5EF4-FFF2-40B4-BE49-F238E27FC236}">
                  <a16:creationId xmlns:a16="http://schemas.microsoft.com/office/drawing/2014/main" id="{297D1443-2186-0584-4952-96F794F47127}"/>
                </a:ext>
              </a:extLst>
            </p:cNvPr>
            <p:cNvCxnSpPr>
              <a:cxnSpLocks/>
            </p:cNvCxnSpPr>
            <p:nvPr/>
          </p:nvCxnSpPr>
          <p:spPr>
            <a:xfrm flipH="1">
              <a:off x="8388843"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94" name="Straight Connector 240">
              <a:extLst>
                <a:ext uri="{FF2B5EF4-FFF2-40B4-BE49-F238E27FC236}">
                  <a16:creationId xmlns:a16="http://schemas.microsoft.com/office/drawing/2014/main" id="{2819E00D-0D26-6DC7-4D87-6808128DC01D}"/>
                </a:ext>
              </a:extLst>
            </p:cNvPr>
            <p:cNvCxnSpPr>
              <a:cxnSpLocks/>
            </p:cNvCxnSpPr>
            <p:nvPr/>
          </p:nvCxnSpPr>
          <p:spPr>
            <a:xfrm flipH="1">
              <a:off x="8339286"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95" name="Straight Connector 241">
              <a:extLst>
                <a:ext uri="{FF2B5EF4-FFF2-40B4-BE49-F238E27FC236}">
                  <a16:creationId xmlns:a16="http://schemas.microsoft.com/office/drawing/2014/main" id="{5CA5399E-4E76-00AE-C257-C004C2C3BB65}"/>
                </a:ext>
              </a:extLst>
            </p:cNvPr>
            <p:cNvCxnSpPr>
              <a:cxnSpLocks/>
            </p:cNvCxnSpPr>
            <p:nvPr/>
          </p:nvCxnSpPr>
          <p:spPr>
            <a:xfrm flipH="1">
              <a:off x="8438400"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96" name="Straight Connector 242">
              <a:extLst>
                <a:ext uri="{FF2B5EF4-FFF2-40B4-BE49-F238E27FC236}">
                  <a16:creationId xmlns:a16="http://schemas.microsoft.com/office/drawing/2014/main" id="{2C324155-4017-10B3-F54C-52970B5779A3}"/>
                </a:ext>
              </a:extLst>
            </p:cNvPr>
            <p:cNvCxnSpPr>
              <a:cxnSpLocks/>
            </p:cNvCxnSpPr>
            <p:nvPr/>
          </p:nvCxnSpPr>
          <p:spPr>
            <a:xfrm flipH="1">
              <a:off x="8487957"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97" name="Straight Connector 243">
              <a:extLst>
                <a:ext uri="{FF2B5EF4-FFF2-40B4-BE49-F238E27FC236}">
                  <a16:creationId xmlns:a16="http://schemas.microsoft.com/office/drawing/2014/main" id="{F5317907-07D3-9229-E789-8D093381E230}"/>
                </a:ext>
              </a:extLst>
            </p:cNvPr>
            <p:cNvCxnSpPr>
              <a:cxnSpLocks/>
            </p:cNvCxnSpPr>
            <p:nvPr/>
          </p:nvCxnSpPr>
          <p:spPr>
            <a:xfrm flipH="1">
              <a:off x="8537514"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98" name="Straight Connector 244">
              <a:extLst>
                <a:ext uri="{FF2B5EF4-FFF2-40B4-BE49-F238E27FC236}">
                  <a16:creationId xmlns:a16="http://schemas.microsoft.com/office/drawing/2014/main" id="{6F714E97-C34E-7BCE-B499-BA6BDA34FB08}"/>
                </a:ext>
              </a:extLst>
            </p:cNvPr>
            <p:cNvCxnSpPr>
              <a:cxnSpLocks/>
            </p:cNvCxnSpPr>
            <p:nvPr/>
          </p:nvCxnSpPr>
          <p:spPr>
            <a:xfrm flipH="1">
              <a:off x="8636628"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499" name="Straight Connector 245">
              <a:extLst>
                <a:ext uri="{FF2B5EF4-FFF2-40B4-BE49-F238E27FC236}">
                  <a16:creationId xmlns:a16="http://schemas.microsoft.com/office/drawing/2014/main" id="{CA2281BF-FFB5-F7F9-ED4D-152746F1F989}"/>
                </a:ext>
              </a:extLst>
            </p:cNvPr>
            <p:cNvCxnSpPr>
              <a:cxnSpLocks/>
            </p:cNvCxnSpPr>
            <p:nvPr/>
          </p:nvCxnSpPr>
          <p:spPr>
            <a:xfrm flipH="1">
              <a:off x="8587071"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00" name="Straight Connector 246">
              <a:extLst>
                <a:ext uri="{FF2B5EF4-FFF2-40B4-BE49-F238E27FC236}">
                  <a16:creationId xmlns:a16="http://schemas.microsoft.com/office/drawing/2014/main" id="{BED83916-68B0-C60B-4D5E-731EA167C25C}"/>
                </a:ext>
              </a:extLst>
            </p:cNvPr>
            <p:cNvCxnSpPr>
              <a:cxnSpLocks/>
            </p:cNvCxnSpPr>
            <p:nvPr/>
          </p:nvCxnSpPr>
          <p:spPr>
            <a:xfrm flipH="1">
              <a:off x="8686185"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01" name="Straight Connector 247">
              <a:extLst>
                <a:ext uri="{FF2B5EF4-FFF2-40B4-BE49-F238E27FC236}">
                  <a16:creationId xmlns:a16="http://schemas.microsoft.com/office/drawing/2014/main" id="{2596E89A-1588-1133-BE29-4AAA27C4E1DB}"/>
                </a:ext>
              </a:extLst>
            </p:cNvPr>
            <p:cNvCxnSpPr>
              <a:cxnSpLocks/>
            </p:cNvCxnSpPr>
            <p:nvPr/>
          </p:nvCxnSpPr>
          <p:spPr>
            <a:xfrm flipH="1">
              <a:off x="8735742"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02" name="Straight Connector 248">
              <a:extLst>
                <a:ext uri="{FF2B5EF4-FFF2-40B4-BE49-F238E27FC236}">
                  <a16:creationId xmlns:a16="http://schemas.microsoft.com/office/drawing/2014/main" id="{A9BA8D31-B30B-3B0E-F4E4-ABFDFE5E1714}"/>
                </a:ext>
              </a:extLst>
            </p:cNvPr>
            <p:cNvCxnSpPr>
              <a:cxnSpLocks/>
            </p:cNvCxnSpPr>
            <p:nvPr/>
          </p:nvCxnSpPr>
          <p:spPr>
            <a:xfrm flipH="1">
              <a:off x="8785299"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03" name="Straight Connector 249">
              <a:extLst>
                <a:ext uri="{FF2B5EF4-FFF2-40B4-BE49-F238E27FC236}">
                  <a16:creationId xmlns:a16="http://schemas.microsoft.com/office/drawing/2014/main" id="{063BE9CC-86E2-01D9-EE3D-85217B544086}"/>
                </a:ext>
              </a:extLst>
            </p:cNvPr>
            <p:cNvCxnSpPr>
              <a:cxnSpLocks/>
            </p:cNvCxnSpPr>
            <p:nvPr/>
          </p:nvCxnSpPr>
          <p:spPr>
            <a:xfrm flipH="1">
              <a:off x="8884413"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04" name="Straight Connector 250">
              <a:extLst>
                <a:ext uri="{FF2B5EF4-FFF2-40B4-BE49-F238E27FC236}">
                  <a16:creationId xmlns:a16="http://schemas.microsoft.com/office/drawing/2014/main" id="{3511BF16-C303-DB0C-BAD0-882925BFCB31}"/>
                </a:ext>
              </a:extLst>
            </p:cNvPr>
            <p:cNvCxnSpPr>
              <a:cxnSpLocks/>
            </p:cNvCxnSpPr>
            <p:nvPr/>
          </p:nvCxnSpPr>
          <p:spPr>
            <a:xfrm flipH="1">
              <a:off x="8834856"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05" name="Straight Connector 251">
              <a:extLst>
                <a:ext uri="{FF2B5EF4-FFF2-40B4-BE49-F238E27FC236}">
                  <a16:creationId xmlns:a16="http://schemas.microsoft.com/office/drawing/2014/main" id="{C7C609E3-FAFE-889B-72E4-1378774122B6}"/>
                </a:ext>
              </a:extLst>
            </p:cNvPr>
            <p:cNvCxnSpPr>
              <a:cxnSpLocks/>
            </p:cNvCxnSpPr>
            <p:nvPr/>
          </p:nvCxnSpPr>
          <p:spPr>
            <a:xfrm flipH="1">
              <a:off x="8933970"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06" name="Straight Connector 252">
              <a:extLst>
                <a:ext uri="{FF2B5EF4-FFF2-40B4-BE49-F238E27FC236}">
                  <a16:creationId xmlns:a16="http://schemas.microsoft.com/office/drawing/2014/main" id="{D9B73676-B032-C289-841A-567667A8FE2A}"/>
                </a:ext>
              </a:extLst>
            </p:cNvPr>
            <p:cNvCxnSpPr>
              <a:cxnSpLocks/>
            </p:cNvCxnSpPr>
            <p:nvPr/>
          </p:nvCxnSpPr>
          <p:spPr>
            <a:xfrm flipH="1">
              <a:off x="8983527"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07" name="Straight Connector 253">
              <a:extLst>
                <a:ext uri="{FF2B5EF4-FFF2-40B4-BE49-F238E27FC236}">
                  <a16:creationId xmlns:a16="http://schemas.microsoft.com/office/drawing/2014/main" id="{C0FE64E2-48CF-4BFF-5585-0F25D8F943C4}"/>
                </a:ext>
              </a:extLst>
            </p:cNvPr>
            <p:cNvCxnSpPr>
              <a:cxnSpLocks/>
            </p:cNvCxnSpPr>
            <p:nvPr/>
          </p:nvCxnSpPr>
          <p:spPr>
            <a:xfrm flipH="1">
              <a:off x="9033084"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08" name="Straight Connector 254">
              <a:extLst>
                <a:ext uri="{FF2B5EF4-FFF2-40B4-BE49-F238E27FC236}">
                  <a16:creationId xmlns:a16="http://schemas.microsoft.com/office/drawing/2014/main" id="{0F7EB68A-C75D-649D-6CB3-CAB13C02D915}"/>
                </a:ext>
              </a:extLst>
            </p:cNvPr>
            <p:cNvCxnSpPr>
              <a:cxnSpLocks/>
            </p:cNvCxnSpPr>
            <p:nvPr/>
          </p:nvCxnSpPr>
          <p:spPr>
            <a:xfrm flipH="1">
              <a:off x="9132198"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09" name="Straight Connector 255">
              <a:extLst>
                <a:ext uri="{FF2B5EF4-FFF2-40B4-BE49-F238E27FC236}">
                  <a16:creationId xmlns:a16="http://schemas.microsoft.com/office/drawing/2014/main" id="{CEA7F51A-F57C-7173-9CF6-F6E10477F986}"/>
                </a:ext>
              </a:extLst>
            </p:cNvPr>
            <p:cNvCxnSpPr>
              <a:cxnSpLocks/>
            </p:cNvCxnSpPr>
            <p:nvPr/>
          </p:nvCxnSpPr>
          <p:spPr>
            <a:xfrm flipH="1">
              <a:off x="9082641"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10" name="Straight Connector 256">
              <a:extLst>
                <a:ext uri="{FF2B5EF4-FFF2-40B4-BE49-F238E27FC236}">
                  <a16:creationId xmlns:a16="http://schemas.microsoft.com/office/drawing/2014/main" id="{F5CC7248-69F8-1B27-73FA-A3D05F63659A}"/>
                </a:ext>
              </a:extLst>
            </p:cNvPr>
            <p:cNvCxnSpPr>
              <a:cxnSpLocks/>
            </p:cNvCxnSpPr>
            <p:nvPr/>
          </p:nvCxnSpPr>
          <p:spPr>
            <a:xfrm flipH="1">
              <a:off x="9181755"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11" name="Straight Connector 257">
              <a:extLst>
                <a:ext uri="{FF2B5EF4-FFF2-40B4-BE49-F238E27FC236}">
                  <a16:creationId xmlns:a16="http://schemas.microsoft.com/office/drawing/2014/main" id="{DB5F5D39-C0D8-3F75-8A8D-E66FF802EC39}"/>
                </a:ext>
              </a:extLst>
            </p:cNvPr>
            <p:cNvCxnSpPr>
              <a:cxnSpLocks/>
            </p:cNvCxnSpPr>
            <p:nvPr/>
          </p:nvCxnSpPr>
          <p:spPr>
            <a:xfrm flipH="1">
              <a:off x="9231312"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12" name="Straight Connector 258">
              <a:extLst>
                <a:ext uri="{FF2B5EF4-FFF2-40B4-BE49-F238E27FC236}">
                  <a16:creationId xmlns:a16="http://schemas.microsoft.com/office/drawing/2014/main" id="{AC963418-BA43-C94F-D621-8F58ACA5C8FC}"/>
                </a:ext>
              </a:extLst>
            </p:cNvPr>
            <p:cNvCxnSpPr>
              <a:cxnSpLocks/>
            </p:cNvCxnSpPr>
            <p:nvPr/>
          </p:nvCxnSpPr>
          <p:spPr>
            <a:xfrm flipH="1">
              <a:off x="9280869"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13" name="Straight Connector 259">
              <a:extLst>
                <a:ext uri="{FF2B5EF4-FFF2-40B4-BE49-F238E27FC236}">
                  <a16:creationId xmlns:a16="http://schemas.microsoft.com/office/drawing/2014/main" id="{2114C4B5-5E1F-B5D4-950C-A591CEECA4B9}"/>
                </a:ext>
              </a:extLst>
            </p:cNvPr>
            <p:cNvCxnSpPr>
              <a:cxnSpLocks/>
            </p:cNvCxnSpPr>
            <p:nvPr/>
          </p:nvCxnSpPr>
          <p:spPr>
            <a:xfrm flipH="1">
              <a:off x="9379983"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14" name="Straight Connector 260">
              <a:extLst>
                <a:ext uri="{FF2B5EF4-FFF2-40B4-BE49-F238E27FC236}">
                  <a16:creationId xmlns:a16="http://schemas.microsoft.com/office/drawing/2014/main" id="{FC48FB75-88DF-6255-C5BB-EE6B9698BCB0}"/>
                </a:ext>
              </a:extLst>
            </p:cNvPr>
            <p:cNvCxnSpPr>
              <a:cxnSpLocks/>
            </p:cNvCxnSpPr>
            <p:nvPr/>
          </p:nvCxnSpPr>
          <p:spPr>
            <a:xfrm flipH="1">
              <a:off x="9330426"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15" name="Straight Connector 261">
              <a:extLst>
                <a:ext uri="{FF2B5EF4-FFF2-40B4-BE49-F238E27FC236}">
                  <a16:creationId xmlns:a16="http://schemas.microsoft.com/office/drawing/2014/main" id="{D3AA1DD5-148B-6B1F-869A-A3ABBB6A27A4}"/>
                </a:ext>
              </a:extLst>
            </p:cNvPr>
            <p:cNvCxnSpPr>
              <a:cxnSpLocks/>
            </p:cNvCxnSpPr>
            <p:nvPr/>
          </p:nvCxnSpPr>
          <p:spPr>
            <a:xfrm flipH="1">
              <a:off x="9429540"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16" name="Straight Connector 262">
              <a:extLst>
                <a:ext uri="{FF2B5EF4-FFF2-40B4-BE49-F238E27FC236}">
                  <a16:creationId xmlns:a16="http://schemas.microsoft.com/office/drawing/2014/main" id="{36203ADE-F689-6BF9-ADC8-65BB9E3A1C0D}"/>
                </a:ext>
              </a:extLst>
            </p:cNvPr>
            <p:cNvCxnSpPr>
              <a:cxnSpLocks/>
            </p:cNvCxnSpPr>
            <p:nvPr/>
          </p:nvCxnSpPr>
          <p:spPr>
            <a:xfrm flipH="1">
              <a:off x="9479097"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17" name="Straight Connector 263">
              <a:extLst>
                <a:ext uri="{FF2B5EF4-FFF2-40B4-BE49-F238E27FC236}">
                  <a16:creationId xmlns:a16="http://schemas.microsoft.com/office/drawing/2014/main" id="{953F65E5-6358-C0A7-E6B5-9ED15C80306F}"/>
                </a:ext>
              </a:extLst>
            </p:cNvPr>
            <p:cNvCxnSpPr>
              <a:cxnSpLocks/>
            </p:cNvCxnSpPr>
            <p:nvPr/>
          </p:nvCxnSpPr>
          <p:spPr>
            <a:xfrm flipH="1">
              <a:off x="9528654"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18" name="Straight Connector 264">
              <a:extLst>
                <a:ext uri="{FF2B5EF4-FFF2-40B4-BE49-F238E27FC236}">
                  <a16:creationId xmlns:a16="http://schemas.microsoft.com/office/drawing/2014/main" id="{7521238A-BD8F-745D-322E-221743B1F4AD}"/>
                </a:ext>
              </a:extLst>
            </p:cNvPr>
            <p:cNvCxnSpPr>
              <a:cxnSpLocks/>
            </p:cNvCxnSpPr>
            <p:nvPr/>
          </p:nvCxnSpPr>
          <p:spPr>
            <a:xfrm flipH="1">
              <a:off x="9627768"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19" name="Straight Connector 265">
              <a:extLst>
                <a:ext uri="{FF2B5EF4-FFF2-40B4-BE49-F238E27FC236}">
                  <a16:creationId xmlns:a16="http://schemas.microsoft.com/office/drawing/2014/main" id="{7983C6A1-7E69-5CFF-D6CB-6F30EFCF04B8}"/>
                </a:ext>
              </a:extLst>
            </p:cNvPr>
            <p:cNvCxnSpPr>
              <a:cxnSpLocks/>
            </p:cNvCxnSpPr>
            <p:nvPr/>
          </p:nvCxnSpPr>
          <p:spPr>
            <a:xfrm flipH="1">
              <a:off x="9578211"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20" name="Straight Connector 266">
              <a:extLst>
                <a:ext uri="{FF2B5EF4-FFF2-40B4-BE49-F238E27FC236}">
                  <a16:creationId xmlns:a16="http://schemas.microsoft.com/office/drawing/2014/main" id="{DA2908E6-C511-BC33-DCF3-F5366C9DF09A}"/>
                </a:ext>
              </a:extLst>
            </p:cNvPr>
            <p:cNvCxnSpPr>
              <a:cxnSpLocks/>
            </p:cNvCxnSpPr>
            <p:nvPr/>
          </p:nvCxnSpPr>
          <p:spPr>
            <a:xfrm flipH="1">
              <a:off x="9677325"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cxnSp>
          <p:nvCxnSpPr>
            <p:cNvPr id="521" name="Straight Connector 267">
              <a:extLst>
                <a:ext uri="{FF2B5EF4-FFF2-40B4-BE49-F238E27FC236}">
                  <a16:creationId xmlns:a16="http://schemas.microsoft.com/office/drawing/2014/main" id="{59F8D4E9-FF0A-4573-010B-88B0E77DA7A7}"/>
                </a:ext>
              </a:extLst>
            </p:cNvPr>
            <p:cNvCxnSpPr>
              <a:cxnSpLocks/>
            </p:cNvCxnSpPr>
            <p:nvPr/>
          </p:nvCxnSpPr>
          <p:spPr>
            <a:xfrm flipH="1">
              <a:off x="9726889" y="5180379"/>
              <a:ext cx="184360" cy="510215"/>
            </a:xfrm>
            <a:prstGeom prst="line">
              <a:avLst/>
            </a:prstGeom>
            <a:ln w="9525">
              <a:solidFill>
                <a:schemeClr val="bg1">
                  <a:alpha val="61000"/>
                </a:schemeClr>
              </a:solidFill>
            </a:ln>
          </p:spPr>
          <p:style>
            <a:lnRef idx="1">
              <a:schemeClr val="accent1"/>
            </a:lnRef>
            <a:fillRef idx="0">
              <a:schemeClr val="accent1"/>
            </a:fillRef>
            <a:effectRef idx="0">
              <a:schemeClr val="accent1"/>
            </a:effectRef>
            <a:fontRef idx="minor">
              <a:schemeClr val="tx1"/>
            </a:fontRef>
          </p:style>
        </p:cxnSp>
      </p:grpSp>
      <p:grpSp>
        <p:nvGrpSpPr>
          <p:cNvPr id="522" name="Group 325">
            <a:extLst>
              <a:ext uri="{FF2B5EF4-FFF2-40B4-BE49-F238E27FC236}">
                <a16:creationId xmlns:a16="http://schemas.microsoft.com/office/drawing/2014/main" id="{2304AAD3-FC94-ADE9-56EE-D400C727B105}"/>
              </a:ext>
            </a:extLst>
          </p:cNvPr>
          <p:cNvGrpSpPr/>
          <p:nvPr/>
        </p:nvGrpSpPr>
        <p:grpSpPr>
          <a:xfrm>
            <a:off x="12249305" y="4378463"/>
            <a:ext cx="2261584" cy="979875"/>
            <a:chOff x="8904577" y="4378463"/>
            <a:chExt cx="2261584" cy="979875"/>
          </a:xfrm>
        </p:grpSpPr>
        <p:cxnSp>
          <p:nvCxnSpPr>
            <p:cNvPr id="523" name="Straight Connector 270">
              <a:extLst>
                <a:ext uri="{FF2B5EF4-FFF2-40B4-BE49-F238E27FC236}">
                  <a16:creationId xmlns:a16="http://schemas.microsoft.com/office/drawing/2014/main" id="{26EBCFAC-D22F-2161-AA26-1D31E43C1F78}"/>
                </a:ext>
              </a:extLst>
            </p:cNvPr>
            <p:cNvCxnSpPr>
              <a:cxnSpLocks/>
            </p:cNvCxnSpPr>
            <p:nvPr/>
          </p:nvCxnSpPr>
          <p:spPr>
            <a:xfrm flipH="1">
              <a:off x="890457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4" name="Straight Connector 271">
              <a:extLst>
                <a:ext uri="{FF2B5EF4-FFF2-40B4-BE49-F238E27FC236}">
                  <a16:creationId xmlns:a16="http://schemas.microsoft.com/office/drawing/2014/main" id="{36E63BF3-6E40-9908-29D2-E06F471F2191}"/>
                </a:ext>
              </a:extLst>
            </p:cNvPr>
            <p:cNvCxnSpPr>
              <a:cxnSpLocks/>
            </p:cNvCxnSpPr>
            <p:nvPr/>
          </p:nvCxnSpPr>
          <p:spPr>
            <a:xfrm flipH="1">
              <a:off x="8941984"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5" name="Straight Connector 272">
              <a:extLst>
                <a:ext uri="{FF2B5EF4-FFF2-40B4-BE49-F238E27FC236}">
                  <a16:creationId xmlns:a16="http://schemas.microsoft.com/office/drawing/2014/main" id="{88A1FE01-145C-3411-A3E5-FF2DBF81B54C}"/>
                </a:ext>
              </a:extLst>
            </p:cNvPr>
            <p:cNvCxnSpPr>
              <a:cxnSpLocks/>
            </p:cNvCxnSpPr>
            <p:nvPr/>
          </p:nvCxnSpPr>
          <p:spPr>
            <a:xfrm flipH="1">
              <a:off x="8979391"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6" name="Straight Connector 273">
              <a:extLst>
                <a:ext uri="{FF2B5EF4-FFF2-40B4-BE49-F238E27FC236}">
                  <a16:creationId xmlns:a16="http://schemas.microsoft.com/office/drawing/2014/main" id="{79DC6347-A25F-9365-C901-D0197592AD55}"/>
                </a:ext>
              </a:extLst>
            </p:cNvPr>
            <p:cNvCxnSpPr>
              <a:cxnSpLocks/>
            </p:cNvCxnSpPr>
            <p:nvPr/>
          </p:nvCxnSpPr>
          <p:spPr>
            <a:xfrm flipH="1">
              <a:off x="901679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7" name="Straight Connector 274">
              <a:extLst>
                <a:ext uri="{FF2B5EF4-FFF2-40B4-BE49-F238E27FC236}">
                  <a16:creationId xmlns:a16="http://schemas.microsoft.com/office/drawing/2014/main" id="{D3DFE34A-F8B5-91B4-B171-5640CE20FB11}"/>
                </a:ext>
              </a:extLst>
            </p:cNvPr>
            <p:cNvCxnSpPr>
              <a:cxnSpLocks/>
            </p:cNvCxnSpPr>
            <p:nvPr/>
          </p:nvCxnSpPr>
          <p:spPr>
            <a:xfrm flipH="1">
              <a:off x="9054205"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8" name="Straight Connector 275">
              <a:extLst>
                <a:ext uri="{FF2B5EF4-FFF2-40B4-BE49-F238E27FC236}">
                  <a16:creationId xmlns:a16="http://schemas.microsoft.com/office/drawing/2014/main" id="{914E5A8B-7C66-F038-10B7-0A07A3E0420E}"/>
                </a:ext>
              </a:extLst>
            </p:cNvPr>
            <p:cNvCxnSpPr>
              <a:cxnSpLocks/>
            </p:cNvCxnSpPr>
            <p:nvPr/>
          </p:nvCxnSpPr>
          <p:spPr>
            <a:xfrm flipH="1">
              <a:off x="9091612"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9" name="Straight Connector 276">
              <a:extLst>
                <a:ext uri="{FF2B5EF4-FFF2-40B4-BE49-F238E27FC236}">
                  <a16:creationId xmlns:a16="http://schemas.microsoft.com/office/drawing/2014/main" id="{9AF1B46A-455E-4767-D028-E0929BFB5C92}"/>
                </a:ext>
              </a:extLst>
            </p:cNvPr>
            <p:cNvCxnSpPr>
              <a:cxnSpLocks/>
            </p:cNvCxnSpPr>
            <p:nvPr/>
          </p:nvCxnSpPr>
          <p:spPr>
            <a:xfrm flipH="1">
              <a:off x="9129019"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0" name="Straight Connector 277">
              <a:extLst>
                <a:ext uri="{FF2B5EF4-FFF2-40B4-BE49-F238E27FC236}">
                  <a16:creationId xmlns:a16="http://schemas.microsoft.com/office/drawing/2014/main" id="{7A506D5D-E3A2-8EA2-097A-81B838F75906}"/>
                </a:ext>
              </a:extLst>
            </p:cNvPr>
            <p:cNvCxnSpPr>
              <a:cxnSpLocks/>
            </p:cNvCxnSpPr>
            <p:nvPr/>
          </p:nvCxnSpPr>
          <p:spPr>
            <a:xfrm flipH="1">
              <a:off x="9166426"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1" name="Straight Connector 278">
              <a:extLst>
                <a:ext uri="{FF2B5EF4-FFF2-40B4-BE49-F238E27FC236}">
                  <a16:creationId xmlns:a16="http://schemas.microsoft.com/office/drawing/2014/main" id="{7ECC439A-ADF3-2A24-3562-F1FA85E365B0}"/>
                </a:ext>
              </a:extLst>
            </p:cNvPr>
            <p:cNvCxnSpPr>
              <a:cxnSpLocks/>
            </p:cNvCxnSpPr>
            <p:nvPr/>
          </p:nvCxnSpPr>
          <p:spPr>
            <a:xfrm flipH="1">
              <a:off x="9203833"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2" name="Straight Connector 279">
              <a:extLst>
                <a:ext uri="{FF2B5EF4-FFF2-40B4-BE49-F238E27FC236}">
                  <a16:creationId xmlns:a16="http://schemas.microsoft.com/office/drawing/2014/main" id="{301C4586-35B3-9BD0-D256-D2C72654AF58}"/>
                </a:ext>
              </a:extLst>
            </p:cNvPr>
            <p:cNvCxnSpPr>
              <a:cxnSpLocks/>
            </p:cNvCxnSpPr>
            <p:nvPr/>
          </p:nvCxnSpPr>
          <p:spPr>
            <a:xfrm flipH="1">
              <a:off x="9241240"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3" name="Straight Connector 280">
              <a:extLst>
                <a:ext uri="{FF2B5EF4-FFF2-40B4-BE49-F238E27FC236}">
                  <a16:creationId xmlns:a16="http://schemas.microsoft.com/office/drawing/2014/main" id="{A36D7974-A305-B1F9-D882-34031B38F110}"/>
                </a:ext>
              </a:extLst>
            </p:cNvPr>
            <p:cNvCxnSpPr>
              <a:cxnSpLocks/>
            </p:cNvCxnSpPr>
            <p:nvPr/>
          </p:nvCxnSpPr>
          <p:spPr>
            <a:xfrm flipH="1">
              <a:off x="927864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4" name="Straight Connector 281">
              <a:extLst>
                <a:ext uri="{FF2B5EF4-FFF2-40B4-BE49-F238E27FC236}">
                  <a16:creationId xmlns:a16="http://schemas.microsoft.com/office/drawing/2014/main" id="{2B07E46E-9C3D-84EC-4AE0-E5C7FEA22D05}"/>
                </a:ext>
              </a:extLst>
            </p:cNvPr>
            <p:cNvCxnSpPr>
              <a:cxnSpLocks/>
            </p:cNvCxnSpPr>
            <p:nvPr/>
          </p:nvCxnSpPr>
          <p:spPr>
            <a:xfrm flipH="1">
              <a:off x="9316054"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5" name="Straight Connector 282">
              <a:extLst>
                <a:ext uri="{FF2B5EF4-FFF2-40B4-BE49-F238E27FC236}">
                  <a16:creationId xmlns:a16="http://schemas.microsoft.com/office/drawing/2014/main" id="{AC399915-3CED-E026-F868-E85181E45501}"/>
                </a:ext>
              </a:extLst>
            </p:cNvPr>
            <p:cNvCxnSpPr>
              <a:cxnSpLocks/>
            </p:cNvCxnSpPr>
            <p:nvPr/>
          </p:nvCxnSpPr>
          <p:spPr>
            <a:xfrm flipH="1">
              <a:off x="9353461"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6" name="Straight Connector 283">
              <a:extLst>
                <a:ext uri="{FF2B5EF4-FFF2-40B4-BE49-F238E27FC236}">
                  <a16:creationId xmlns:a16="http://schemas.microsoft.com/office/drawing/2014/main" id="{942ACD94-7BA1-68C5-9A09-72473124B5FC}"/>
                </a:ext>
              </a:extLst>
            </p:cNvPr>
            <p:cNvCxnSpPr>
              <a:cxnSpLocks/>
            </p:cNvCxnSpPr>
            <p:nvPr/>
          </p:nvCxnSpPr>
          <p:spPr>
            <a:xfrm flipH="1">
              <a:off x="939086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7" name="Straight Connector 284">
              <a:extLst>
                <a:ext uri="{FF2B5EF4-FFF2-40B4-BE49-F238E27FC236}">
                  <a16:creationId xmlns:a16="http://schemas.microsoft.com/office/drawing/2014/main" id="{248F7FCF-9BE8-91B9-32D1-2E082CB438B1}"/>
                </a:ext>
              </a:extLst>
            </p:cNvPr>
            <p:cNvCxnSpPr>
              <a:cxnSpLocks/>
            </p:cNvCxnSpPr>
            <p:nvPr/>
          </p:nvCxnSpPr>
          <p:spPr>
            <a:xfrm flipH="1">
              <a:off x="9428275"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8" name="Straight Connector 285">
              <a:extLst>
                <a:ext uri="{FF2B5EF4-FFF2-40B4-BE49-F238E27FC236}">
                  <a16:creationId xmlns:a16="http://schemas.microsoft.com/office/drawing/2014/main" id="{64D93056-49DA-7DCB-A548-78A5E551F4F6}"/>
                </a:ext>
              </a:extLst>
            </p:cNvPr>
            <p:cNvCxnSpPr>
              <a:cxnSpLocks/>
            </p:cNvCxnSpPr>
            <p:nvPr/>
          </p:nvCxnSpPr>
          <p:spPr>
            <a:xfrm flipH="1">
              <a:off x="9465682"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9" name="Straight Connector 286">
              <a:extLst>
                <a:ext uri="{FF2B5EF4-FFF2-40B4-BE49-F238E27FC236}">
                  <a16:creationId xmlns:a16="http://schemas.microsoft.com/office/drawing/2014/main" id="{1BCBB88D-5C43-325A-2A68-061FEA9DB28B}"/>
                </a:ext>
              </a:extLst>
            </p:cNvPr>
            <p:cNvCxnSpPr>
              <a:cxnSpLocks/>
            </p:cNvCxnSpPr>
            <p:nvPr/>
          </p:nvCxnSpPr>
          <p:spPr>
            <a:xfrm flipH="1">
              <a:off x="9503089"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0" name="Straight Connector 287">
              <a:extLst>
                <a:ext uri="{FF2B5EF4-FFF2-40B4-BE49-F238E27FC236}">
                  <a16:creationId xmlns:a16="http://schemas.microsoft.com/office/drawing/2014/main" id="{7A7326E7-86CD-D836-D48A-74265D02C768}"/>
                </a:ext>
              </a:extLst>
            </p:cNvPr>
            <p:cNvCxnSpPr>
              <a:cxnSpLocks/>
            </p:cNvCxnSpPr>
            <p:nvPr/>
          </p:nvCxnSpPr>
          <p:spPr>
            <a:xfrm flipH="1">
              <a:off x="9540496"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1" name="Straight Connector 288">
              <a:extLst>
                <a:ext uri="{FF2B5EF4-FFF2-40B4-BE49-F238E27FC236}">
                  <a16:creationId xmlns:a16="http://schemas.microsoft.com/office/drawing/2014/main" id="{502A24CE-9C9C-6F24-AFEB-03542EA2BE2A}"/>
                </a:ext>
              </a:extLst>
            </p:cNvPr>
            <p:cNvCxnSpPr>
              <a:cxnSpLocks/>
            </p:cNvCxnSpPr>
            <p:nvPr/>
          </p:nvCxnSpPr>
          <p:spPr>
            <a:xfrm flipH="1">
              <a:off x="9577903"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2" name="Straight Connector 289">
              <a:extLst>
                <a:ext uri="{FF2B5EF4-FFF2-40B4-BE49-F238E27FC236}">
                  <a16:creationId xmlns:a16="http://schemas.microsoft.com/office/drawing/2014/main" id="{F84671D1-865C-920A-21D1-3889C1A9E4E1}"/>
                </a:ext>
              </a:extLst>
            </p:cNvPr>
            <p:cNvCxnSpPr>
              <a:cxnSpLocks/>
            </p:cNvCxnSpPr>
            <p:nvPr/>
          </p:nvCxnSpPr>
          <p:spPr>
            <a:xfrm flipH="1">
              <a:off x="9615310"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3" name="Straight Connector 290">
              <a:extLst>
                <a:ext uri="{FF2B5EF4-FFF2-40B4-BE49-F238E27FC236}">
                  <a16:creationId xmlns:a16="http://schemas.microsoft.com/office/drawing/2014/main" id="{959396F5-1AAE-8FFE-9A2F-055E29C4364F}"/>
                </a:ext>
              </a:extLst>
            </p:cNvPr>
            <p:cNvCxnSpPr>
              <a:cxnSpLocks/>
            </p:cNvCxnSpPr>
            <p:nvPr/>
          </p:nvCxnSpPr>
          <p:spPr>
            <a:xfrm flipH="1">
              <a:off x="965271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4" name="Straight Connector 291">
              <a:extLst>
                <a:ext uri="{FF2B5EF4-FFF2-40B4-BE49-F238E27FC236}">
                  <a16:creationId xmlns:a16="http://schemas.microsoft.com/office/drawing/2014/main" id="{25EC39BA-DFAF-F0AA-D512-B9F261ADC57A}"/>
                </a:ext>
              </a:extLst>
            </p:cNvPr>
            <p:cNvCxnSpPr>
              <a:cxnSpLocks/>
            </p:cNvCxnSpPr>
            <p:nvPr/>
          </p:nvCxnSpPr>
          <p:spPr>
            <a:xfrm flipH="1">
              <a:off x="9690124"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5" name="Straight Connector 292">
              <a:extLst>
                <a:ext uri="{FF2B5EF4-FFF2-40B4-BE49-F238E27FC236}">
                  <a16:creationId xmlns:a16="http://schemas.microsoft.com/office/drawing/2014/main" id="{62014D45-6946-2339-7C2E-1A9A9F37D05D}"/>
                </a:ext>
              </a:extLst>
            </p:cNvPr>
            <p:cNvCxnSpPr>
              <a:cxnSpLocks/>
            </p:cNvCxnSpPr>
            <p:nvPr/>
          </p:nvCxnSpPr>
          <p:spPr>
            <a:xfrm flipH="1">
              <a:off x="9727531"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6" name="Straight Connector 293">
              <a:extLst>
                <a:ext uri="{FF2B5EF4-FFF2-40B4-BE49-F238E27FC236}">
                  <a16:creationId xmlns:a16="http://schemas.microsoft.com/office/drawing/2014/main" id="{61113FA5-2A10-98B6-AB8A-A07730E877CE}"/>
                </a:ext>
              </a:extLst>
            </p:cNvPr>
            <p:cNvCxnSpPr>
              <a:cxnSpLocks/>
            </p:cNvCxnSpPr>
            <p:nvPr/>
          </p:nvCxnSpPr>
          <p:spPr>
            <a:xfrm flipH="1">
              <a:off x="976493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7" name="Straight Connector 294">
              <a:extLst>
                <a:ext uri="{FF2B5EF4-FFF2-40B4-BE49-F238E27FC236}">
                  <a16:creationId xmlns:a16="http://schemas.microsoft.com/office/drawing/2014/main" id="{3162AA82-4AD1-AF85-3CCE-8805B1D93CEE}"/>
                </a:ext>
              </a:extLst>
            </p:cNvPr>
            <p:cNvCxnSpPr>
              <a:cxnSpLocks/>
            </p:cNvCxnSpPr>
            <p:nvPr/>
          </p:nvCxnSpPr>
          <p:spPr>
            <a:xfrm flipH="1">
              <a:off x="9802345"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8" name="Straight Connector 295">
              <a:extLst>
                <a:ext uri="{FF2B5EF4-FFF2-40B4-BE49-F238E27FC236}">
                  <a16:creationId xmlns:a16="http://schemas.microsoft.com/office/drawing/2014/main" id="{FC96C3D3-8A24-502A-088A-B50A58A40627}"/>
                </a:ext>
              </a:extLst>
            </p:cNvPr>
            <p:cNvCxnSpPr>
              <a:cxnSpLocks/>
            </p:cNvCxnSpPr>
            <p:nvPr/>
          </p:nvCxnSpPr>
          <p:spPr>
            <a:xfrm flipH="1">
              <a:off x="9839752"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9" name="Straight Connector 296">
              <a:extLst>
                <a:ext uri="{FF2B5EF4-FFF2-40B4-BE49-F238E27FC236}">
                  <a16:creationId xmlns:a16="http://schemas.microsoft.com/office/drawing/2014/main" id="{DF4D0F44-00E6-A3F8-53B6-4A94CD971127}"/>
                </a:ext>
              </a:extLst>
            </p:cNvPr>
            <p:cNvCxnSpPr>
              <a:cxnSpLocks/>
            </p:cNvCxnSpPr>
            <p:nvPr/>
          </p:nvCxnSpPr>
          <p:spPr>
            <a:xfrm flipH="1">
              <a:off x="9877159"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0" name="Straight Connector 297">
              <a:extLst>
                <a:ext uri="{FF2B5EF4-FFF2-40B4-BE49-F238E27FC236}">
                  <a16:creationId xmlns:a16="http://schemas.microsoft.com/office/drawing/2014/main" id="{1E9BD974-1964-7571-6F51-FEDFA8B31833}"/>
                </a:ext>
              </a:extLst>
            </p:cNvPr>
            <p:cNvCxnSpPr>
              <a:cxnSpLocks/>
            </p:cNvCxnSpPr>
            <p:nvPr/>
          </p:nvCxnSpPr>
          <p:spPr>
            <a:xfrm flipH="1">
              <a:off x="9914566"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1" name="Straight Connector 298">
              <a:extLst>
                <a:ext uri="{FF2B5EF4-FFF2-40B4-BE49-F238E27FC236}">
                  <a16:creationId xmlns:a16="http://schemas.microsoft.com/office/drawing/2014/main" id="{16C12597-0565-72CB-1FB1-C9CF0E5B5F33}"/>
                </a:ext>
              </a:extLst>
            </p:cNvPr>
            <p:cNvCxnSpPr>
              <a:cxnSpLocks/>
            </p:cNvCxnSpPr>
            <p:nvPr/>
          </p:nvCxnSpPr>
          <p:spPr>
            <a:xfrm flipH="1">
              <a:off x="9951973"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2" name="Straight Connector 299">
              <a:extLst>
                <a:ext uri="{FF2B5EF4-FFF2-40B4-BE49-F238E27FC236}">
                  <a16:creationId xmlns:a16="http://schemas.microsoft.com/office/drawing/2014/main" id="{EBC7216B-0B7C-6D91-C50D-E5A874430D03}"/>
                </a:ext>
              </a:extLst>
            </p:cNvPr>
            <p:cNvCxnSpPr>
              <a:cxnSpLocks/>
            </p:cNvCxnSpPr>
            <p:nvPr/>
          </p:nvCxnSpPr>
          <p:spPr>
            <a:xfrm flipH="1">
              <a:off x="9989380"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3" name="Straight Connector 300">
              <a:extLst>
                <a:ext uri="{FF2B5EF4-FFF2-40B4-BE49-F238E27FC236}">
                  <a16:creationId xmlns:a16="http://schemas.microsoft.com/office/drawing/2014/main" id="{397EA1B4-ED41-66D6-8739-8D26267E26D7}"/>
                </a:ext>
              </a:extLst>
            </p:cNvPr>
            <p:cNvCxnSpPr>
              <a:cxnSpLocks/>
            </p:cNvCxnSpPr>
            <p:nvPr/>
          </p:nvCxnSpPr>
          <p:spPr>
            <a:xfrm flipH="1">
              <a:off x="1002678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4" name="Straight Connector 301">
              <a:extLst>
                <a:ext uri="{FF2B5EF4-FFF2-40B4-BE49-F238E27FC236}">
                  <a16:creationId xmlns:a16="http://schemas.microsoft.com/office/drawing/2014/main" id="{33086F21-C6BF-E915-032F-2B1D061F8D56}"/>
                </a:ext>
              </a:extLst>
            </p:cNvPr>
            <p:cNvCxnSpPr>
              <a:cxnSpLocks/>
            </p:cNvCxnSpPr>
            <p:nvPr/>
          </p:nvCxnSpPr>
          <p:spPr>
            <a:xfrm flipH="1">
              <a:off x="10064194"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5" name="Straight Connector 302">
              <a:extLst>
                <a:ext uri="{FF2B5EF4-FFF2-40B4-BE49-F238E27FC236}">
                  <a16:creationId xmlns:a16="http://schemas.microsoft.com/office/drawing/2014/main" id="{90846789-65D0-49F9-B245-6EE9499CF888}"/>
                </a:ext>
              </a:extLst>
            </p:cNvPr>
            <p:cNvCxnSpPr>
              <a:cxnSpLocks/>
            </p:cNvCxnSpPr>
            <p:nvPr/>
          </p:nvCxnSpPr>
          <p:spPr>
            <a:xfrm flipH="1">
              <a:off x="10101601"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6" name="Straight Connector 303">
              <a:extLst>
                <a:ext uri="{FF2B5EF4-FFF2-40B4-BE49-F238E27FC236}">
                  <a16:creationId xmlns:a16="http://schemas.microsoft.com/office/drawing/2014/main" id="{EE290883-3F52-29D4-8F0D-AE25E696B1F9}"/>
                </a:ext>
              </a:extLst>
            </p:cNvPr>
            <p:cNvCxnSpPr>
              <a:cxnSpLocks/>
            </p:cNvCxnSpPr>
            <p:nvPr/>
          </p:nvCxnSpPr>
          <p:spPr>
            <a:xfrm flipH="1">
              <a:off x="1013900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7" name="Straight Connector 304">
              <a:extLst>
                <a:ext uri="{FF2B5EF4-FFF2-40B4-BE49-F238E27FC236}">
                  <a16:creationId xmlns:a16="http://schemas.microsoft.com/office/drawing/2014/main" id="{AEC6C5DB-B5FD-7E30-DFCE-BF957C5B42F3}"/>
                </a:ext>
              </a:extLst>
            </p:cNvPr>
            <p:cNvCxnSpPr>
              <a:cxnSpLocks/>
            </p:cNvCxnSpPr>
            <p:nvPr/>
          </p:nvCxnSpPr>
          <p:spPr>
            <a:xfrm flipH="1">
              <a:off x="10176415"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8" name="Straight Connector 305">
              <a:extLst>
                <a:ext uri="{FF2B5EF4-FFF2-40B4-BE49-F238E27FC236}">
                  <a16:creationId xmlns:a16="http://schemas.microsoft.com/office/drawing/2014/main" id="{080A47FE-0FC6-652F-63AD-CE5B528CCC8A}"/>
                </a:ext>
              </a:extLst>
            </p:cNvPr>
            <p:cNvCxnSpPr>
              <a:cxnSpLocks/>
            </p:cNvCxnSpPr>
            <p:nvPr/>
          </p:nvCxnSpPr>
          <p:spPr>
            <a:xfrm flipH="1">
              <a:off x="10213822"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9" name="Straight Connector 306">
              <a:extLst>
                <a:ext uri="{FF2B5EF4-FFF2-40B4-BE49-F238E27FC236}">
                  <a16:creationId xmlns:a16="http://schemas.microsoft.com/office/drawing/2014/main" id="{145DEA05-062E-D81E-8FF9-2A86F46E3B2D}"/>
                </a:ext>
              </a:extLst>
            </p:cNvPr>
            <p:cNvCxnSpPr>
              <a:cxnSpLocks/>
            </p:cNvCxnSpPr>
            <p:nvPr/>
          </p:nvCxnSpPr>
          <p:spPr>
            <a:xfrm flipH="1">
              <a:off x="10251229"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0" name="Straight Connector 307">
              <a:extLst>
                <a:ext uri="{FF2B5EF4-FFF2-40B4-BE49-F238E27FC236}">
                  <a16:creationId xmlns:a16="http://schemas.microsoft.com/office/drawing/2014/main" id="{D0A6AACA-9786-BFD2-A04A-AAD97B4A3279}"/>
                </a:ext>
              </a:extLst>
            </p:cNvPr>
            <p:cNvCxnSpPr>
              <a:cxnSpLocks/>
            </p:cNvCxnSpPr>
            <p:nvPr/>
          </p:nvCxnSpPr>
          <p:spPr>
            <a:xfrm flipH="1">
              <a:off x="10288636"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1" name="Straight Connector 308">
              <a:extLst>
                <a:ext uri="{FF2B5EF4-FFF2-40B4-BE49-F238E27FC236}">
                  <a16:creationId xmlns:a16="http://schemas.microsoft.com/office/drawing/2014/main" id="{03047020-115C-97C0-B2AE-26F1E3605A8A}"/>
                </a:ext>
              </a:extLst>
            </p:cNvPr>
            <p:cNvCxnSpPr>
              <a:cxnSpLocks/>
            </p:cNvCxnSpPr>
            <p:nvPr/>
          </p:nvCxnSpPr>
          <p:spPr>
            <a:xfrm flipH="1">
              <a:off x="10326043"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2" name="Straight Connector 309">
              <a:extLst>
                <a:ext uri="{FF2B5EF4-FFF2-40B4-BE49-F238E27FC236}">
                  <a16:creationId xmlns:a16="http://schemas.microsoft.com/office/drawing/2014/main" id="{E4732ECE-C456-79D7-4557-2F834E47E0FA}"/>
                </a:ext>
              </a:extLst>
            </p:cNvPr>
            <p:cNvCxnSpPr>
              <a:cxnSpLocks/>
            </p:cNvCxnSpPr>
            <p:nvPr/>
          </p:nvCxnSpPr>
          <p:spPr>
            <a:xfrm flipH="1">
              <a:off x="10363450"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3" name="Straight Connector 310">
              <a:extLst>
                <a:ext uri="{FF2B5EF4-FFF2-40B4-BE49-F238E27FC236}">
                  <a16:creationId xmlns:a16="http://schemas.microsoft.com/office/drawing/2014/main" id="{5D6C09FF-DC65-4531-025E-CEE6B4FC4485}"/>
                </a:ext>
              </a:extLst>
            </p:cNvPr>
            <p:cNvCxnSpPr>
              <a:cxnSpLocks/>
            </p:cNvCxnSpPr>
            <p:nvPr/>
          </p:nvCxnSpPr>
          <p:spPr>
            <a:xfrm flipH="1">
              <a:off x="1040085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4" name="Straight Connector 311">
              <a:extLst>
                <a:ext uri="{FF2B5EF4-FFF2-40B4-BE49-F238E27FC236}">
                  <a16:creationId xmlns:a16="http://schemas.microsoft.com/office/drawing/2014/main" id="{C08974F7-8887-12CC-2EC7-118603FC0066}"/>
                </a:ext>
              </a:extLst>
            </p:cNvPr>
            <p:cNvCxnSpPr>
              <a:cxnSpLocks/>
            </p:cNvCxnSpPr>
            <p:nvPr/>
          </p:nvCxnSpPr>
          <p:spPr>
            <a:xfrm flipH="1">
              <a:off x="10475671"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5" name="Straight Connector 312">
              <a:extLst>
                <a:ext uri="{FF2B5EF4-FFF2-40B4-BE49-F238E27FC236}">
                  <a16:creationId xmlns:a16="http://schemas.microsoft.com/office/drawing/2014/main" id="{6BFA3E05-C3C8-B6C3-A6FE-3A29C663F49B}"/>
                </a:ext>
              </a:extLst>
            </p:cNvPr>
            <p:cNvCxnSpPr>
              <a:cxnSpLocks/>
            </p:cNvCxnSpPr>
            <p:nvPr/>
          </p:nvCxnSpPr>
          <p:spPr>
            <a:xfrm flipH="1">
              <a:off x="10550485"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6" name="Straight Connector 313">
              <a:extLst>
                <a:ext uri="{FF2B5EF4-FFF2-40B4-BE49-F238E27FC236}">
                  <a16:creationId xmlns:a16="http://schemas.microsoft.com/office/drawing/2014/main" id="{04498E6E-0D75-D3D4-C13E-6B58E39B6EC5}"/>
                </a:ext>
              </a:extLst>
            </p:cNvPr>
            <p:cNvCxnSpPr>
              <a:cxnSpLocks/>
            </p:cNvCxnSpPr>
            <p:nvPr/>
          </p:nvCxnSpPr>
          <p:spPr>
            <a:xfrm flipH="1">
              <a:off x="10625299"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7" name="Straight Connector 314">
              <a:extLst>
                <a:ext uri="{FF2B5EF4-FFF2-40B4-BE49-F238E27FC236}">
                  <a16:creationId xmlns:a16="http://schemas.microsoft.com/office/drawing/2014/main" id="{27080A5E-6BAC-85B8-FF2E-6D94240AA763}"/>
                </a:ext>
              </a:extLst>
            </p:cNvPr>
            <p:cNvCxnSpPr>
              <a:cxnSpLocks/>
            </p:cNvCxnSpPr>
            <p:nvPr/>
          </p:nvCxnSpPr>
          <p:spPr>
            <a:xfrm flipH="1">
              <a:off x="10700113"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8" name="Straight Connector 315">
              <a:extLst>
                <a:ext uri="{FF2B5EF4-FFF2-40B4-BE49-F238E27FC236}">
                  <a16:creationId xmlns:a16="http://schemas.microsoft.com/office/drawing/2014/main" id="{2247811D-CC8C-A5E2-31BF-2BC76A0C7276}"/>
                </a:ext>
              </a:extLst>
            </p:cNvPr>
            <p:cNvCxnSpPr>
              <a:cxnSpLocks/>
            </p:cNvCxnSpPr>
            <p:nvPr/>
          </p:nvCxnSpPr>
          <p:spPr>
            <a:xfrm flipH="1">
              <a:off x="10438264"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9" name="Straight Connector 316">
              <a:extLst>
                <a:ext uri="{FF2B5EF4-FFF2-40B4-BE49-F238E27FC236}">
                  <a16:creationId xmlns:a16="http://schemas.microsoft.com/office/drawing/2014/main" id="{B560ACE1-E406-348E-2A97-329AC406BF8E}"/>
                </a:ext>
              </a:extLst>
            </p:cNvPr>
            <p:cNvCxnSpPr>
              <a:cxnSpLocks/>
            </p:cNvCxnSpPr>
            <p:nvPr/>
          </p:nvCxnSpPr>
          <p:spPr>
            <a:xfrm flipH="1">
              <a:off x="1051307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0" name="Straight Connector 317">
              <a:extLst>
                <a:ext uri="{FF2B5EF4-FFF2-40B4-BE49-F238E27FC236}">
                  <a16:creationId xmlns:a16="http://schemas.microsoft.com/office/drawing/2014/main" id="{A7C553EE-891D-C9ED-E2FB-8CF57777D73B}"/>
                </a:ext>
              </a:extLst>
            </p:cNvPr>
            <p:cNvCxnSpPr>
              <a:cxnSpLocks/>
            </p:cNvCxnSpPr>
            <p:nvPr/>
          </p:nvCxnSpPr>
          <p:spPr>
            <a:xfrm flipH="1">
              <a:off x="10587892"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1" name="Straight Connector 318">
              <a:extLst>
                <a:ext uri="{FF2B5EF4-FFF2-40B4-BE49-F238E27FC236}">
                  <a16:creationId xmlns:a16="http://schemas.microsoft.com/office/drawing/2014/main" id="{D42472CD-00F1-0A25-7B53-6395980BEDD2}"/>
                </a:ext>
              </a:extLst>
            </p:cNvPr>
            <p:cNvCxnSpPr>
              <a:cxnSpLocks/>
            </p:cNvCxnSpPr>
            <p:nvPr/>
          </p:nvCxnSpPr>
          <p:spPr>
            <a:xfrm flipH="1">
              <a:off x="10662706"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2" name="Straight Connector 319">
              <a:extLst>
                <a:ext uri="{FF2B5EF4-FFF2-40B4-BE49-F238E27FC236}">
                  <a16:creationId xmlns:a16="http://schemas.microsoft.com/office/drawing/2014/main" id="{9A3BCFFE-1F51-A036-7C8D-76790CCA8FA4}"/>
                </a:ext>
              </a:extLst>
            </p:cNvPr>
            <p:cNvCxnSpPr>
              <a:cxnSpLocks/>
            </p:cNvCxnSpPr>
            <p:nvPr/>
          </p:nvCxnSpPr>
          <p:spPr>
            <a:xfrm flipH="1">
              <a:off x="10737520"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3" name="Straight Connector 320">
              <a:extLst>
                <a:ext uri="{FF2B5EF4-FFF2-40B4-BE49-F238E27FC236}">
                  <a16:creationId xmlns:a16="http://schemas.microsoft.com/office/drawing/2014/main" id="{CB6B7A63-91E3-8DE6-D40F-67A24D6C23D8}"/>
                </a:ext>
              </a:extLst>
            </p:cNvPr>
            <p:cNvCxnSpPr>
              <a:cxnSpLocks/>
            </p:cNvCxnSpPr>
            <p:nvPr/>
          </p:nvCxnSpPr>
          <p:spPr>
            <a:xfrm flipH="1">
              <a:off x="1077492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4" name="Straight Connector 321">
              <a:extLst>
                <a:ext uri="{FF2B5EF4-FFF2-40B4-BE49-F238E27FC236}">
                  <a16:creationId xmlns:a16="http://schemas.microsoft.com/office/drawing/2014/main" id="{2F2E370E-7766-76D6-D60D-C31CE769391B}"/>
                </a:ext>
              </a:extLst>
            </p:cNvPr>
            <p:cNvCxnSpPr>
              <a:cxnSpLocks/>
            </p:cNvCxnSpPr>
            <p:nvPr/>
          </p:nvCxnSpPr>
          <p:spPr>
            <a:xfrm flipH="1">
              <a:off x="1081232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grpSp>
      <p:grpSp>
        <p:nvGrpSpPr>
          <p:cNvPr id="575" name="Group 363">
            <a:extLst>
              <a:ext uri="{FF2B5EF4-FFF2-40B4-BE49-F238E27FC236}">
                <a16:creationId xmlns:a16="http://schemas.microsoft.com/office/drawing/2014/main" id="{636E46FA-EC26-AAB0-36A8-A1F3F7EC49DC}"/>
              </a:ext>
            </a:extLst>
          </p:cNvPr>
          <p:cNvGrpSpPr/>
          <p:nvPr/>
        </p:nvGrpSpPr>
        <p:grpSpPr>
          <a:xfrm>
            <a:off x="3320048" y="3968952"/>
            <a:ext cx="1830816" cy="376518"/>
            <a:chOff x="5465163" y="3945419"/>
            <a:chExt cx="1830816" cy="376518"/>
          </a:xfrm>
        </p:grpSpPr>
        <p:cxnSp>
          <p:nvCxnSpPr>
            <p:cNvPr id="576" name="Straight Connector 327">
              <a:extLst>
                <a:ext uri="{FF2B5EF4-FFF2-40B4-BE49-F238E27FC236}">
                  <a16:creationId xmlns:a16="http://schemas.microsoft.com/office/drawing/2014/main" id="{64FFC8A6-EFD9-BB4A-434B-3161773236AD}"/>
                </a:ext>
              </a:extLst>
            </p:cNvPr>
            <p:cNvCxnSpPr>
              <a:cxnSpLocks/>
            </p:cNvCxnSpPr>
            <p:nvPr/>
          </p:nvCxnSpPr>
          <p:spPr>
            <a:xfrm flipH="1">
              <a:off x="7165434"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7" name="Straight Connector 328">
              <a:extLst>
                <a:ext uri="{FF2B5EF4-FFF2-40B4-BE49-F238E27FC236}">
                  <a16:creationId xmlns:a16="http://schemas.microsoft.com/office/drawing/2014/main" id="{8255EEE3-097C-28C2-02B7-E594EAB0509F}"/>
                </a:ext>
              </a:extLst>
            </p:cNvPr>
            <p:cNvCxnSpPr>
              <a:cxnSpLocks/>
            </p:cNvCxnSpPr>
            <p:nvPr/>
          </p:nvCxnSpPr>
          <p:spPr>
            <a:xfrm flipH="1">
              <a:off x="7068270"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8" name="Straight Connector 329">
              <a:extLst>
                <a:ext uri="{FF2B5EF4-FFF2-40B4-BE49-F238E27FC236}">
                  <a16:creationId xmlns:a16="http://schemas.microsoft.com/office/drawing/2014/main" id="{D22C9070-FF48-D51F-3FFC-8A6214745D3C}"/>
                </a:ext>
              </a:extLst>
            </p:cNvPr>
            <p:cNvCxnSpPr>
              <a:cxnSpLocks/>
            </p:cNvCxnSpPr>
            <p:nvPr/>
          </p:nvCxnSpPr>
          <p:spPr>
            <a:xfrm flipH="1">
              <a:off x="7116849"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9" name="Straight Connector 330">
              <a:extLst>
                <a:ext uri="{FF2B5EF4-FFF2-40B4-BE49-F238E27FC236}">
                  <a16:creationId xmlns:a16="http://schemas.microsoft.com/office/drawing/2014/main" id="{929B39E2-8BE2-CAAA-00E0-363C6C7A32C8}"/>
                </a:ext>
              </a:extLst>
            </p:cNvPr>
            <p:cNvCxnSpPr>
              <a:cxnSpLocks/>
            </p:cNvCxnSpPr>
            <p:nvPr/>
          </p:nvCxnSpPr>
          <p:spPr>
            <a:xfrm flipH="1">
              <a:off x="7019691"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0" name="Straight Connector 331">
              <a:extLst>
                <a:ext uri="{FF2B5EF4-FFF2-40B4-BE49-F238E27FC236}">
                  <a16:creationId xmlns:a16="http://schemas.microsoft.com/office/drawing/2014/main" id="{41F1668D-1A70-3C29-EB22-9F93F38C2666}"/>
                </a:ext>
              </a:extLst>
            </p:cNvPr>
            <p:cNvCxnSpPr>
              <a:cxnSpLocks/>
            </p:cNvCxnSpPr>
            <p:nvPr/>
          </p:nvCxnSpPr>
          <p:spPr>
            <a:xfrm flipH="1">
              <a:off x="6922533"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1" name="Straight Connector 332">
              <a:extLst>
                <a:ext uri="{FF2B5EF4-FFF2-40B4-BE49-F238E27FC236}">
                  <a16:creationId xmlns:a16="http://schemas.microsoft.com/office/drawing/2014/main" id="{F55BEBEE-1540-CF3D-A871-F132A7871EA8}"/>
                </a:ext>
              </a:extLst>
            </p:cNvPr>
            <p:cNvCxnSpPr>
              <a:cxnSpLocks/>
            </p:cNvCxnSpPr>
            <p:nvPr/>
          </p:nvCxnSpPr>
          <p:spPr>
            <a:xfrm flipH="1">
              <a:off x="6971112"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2" name="Straight Connector 333">
              <a:extLst>
                <a:ext uri="{FF2B5EF4-FFF2-40B4-BE49-F238E27FC236}">
                  <a16:creationId xmlns:a16="http://schemas.microsoft.com/office/drawing/2014/main" id="{6F283365-FBC1-2545-20F2-212DE3E6283D}"/>
                </a:ext>
              </a:extLst>
            </p:cNvPr>
            <p:cNvCxnSpPr>
              <a:cxnSpLocks/>
            </p:cNvCxnSpPr>
            <p:nvPr/>
          </p:nvCxnSpPr>
          <p:spPr>
            <a:xfrm flipH="1">
              <a:off x="6873954"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3" name="Straight Connector 334">
              <a:extLst>
                <a:ext uri="{FF2B5EF4-FFF2-40B4-BE49-F238E27FC236}">
                  <a16:creationId xmlns:a16="http://schemas.microsoft.com/office/drawing/2014/main" id="{F659AE44-EAB6-E987-31AC-6171CB5D4B43}"/>
                </a:ext>
              </a:extLst>
            </p:cNvPr>
            <p:cNvCxnSpPr>
              <a:cxnSpLocks/>
            </p:cNvCxnSpPr>
            <p:nvPr/>
          </p:nvCxnSpPr>
          <p:spPr>
            <a:xfrm flipH="1">
              <a:off x="6776796"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4" name="Straight Connector 335">
              <a:extLst>
                <a:ext uri="{FF2B5EF4-FFF2-40B4-BE49-F238E27FC236}">
                  <a16:creationId xmlns:a16="http://schemas.microsoft.com/office/drawing/2014/main" id="{362159A1-6F10-D0F8-BF9E-9CA37CD1F858}"/>
                </a:ext>
              </a:extLst>
            </p:cNvPr>
            <p:cNvCxnSpPr>
              <a:cxnSpLocks/>
            </p:cNvCxnSpPr>
            <p:nvPr/>
          </p:nvCxnSpPr>
          <p:spPr>
            <a:xfrm flipH="1">
              <a:off x="6825375"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5" name="Straight Connector 336">
              <a:extLst>
                <a:ext uri="{FF2B5EF4-FFF2-40B4-BE49-F238E27FC236}">
                  <a16:creationId xmlns:a16="http://schemas.microsoft.com/office/drawing/2014/main" id="{84A1E5A4-436B-ACB5-B10B-940781A07F6F}"/>
                </a:ext>
              </a:extLst>
            </p:cNvPr>
            <p:cNvCxnSpPr>
              <a:cxnSpLocks/>
            </p:cNvCxnSpPr>
            <p:nvPr/>
          </p:nvCxnSpPr>
          <p:spPr>
            <a:xfrm flipH="1">
              <a:off x="6728217"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6" name="Straight Connector 337">
              <a:extLst>
                <a:ext uri="{FF2B5EF4-FFF2-40B4-BE49-F238E27FC236}">
                  <a16:creationId xmlns:a16="http://schemas.microsoft.com/office/drawing/2014/main" id="{89B5D77A-9608-ACE9-65E5-F02D5F49C257}"/>
                </a:ext>
              </a:extLst>
            </p:cNvPr>
            <p:cNvCxnSpPr>
              <a:cxnSpLocks/>
            </p:cNvCxnSpPr>
            <p:nvPr/>
          </p:nvCxnSpPr>
          <p:spPr>
            <a:xfrm flipH="1">
              <a:off x="6631059"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7" name="Straight Connector 338">
              <a:extLst>
                <a:ext uri="{FF2B5EF4-FFF2-40B4-BE49-F238E27FC236}">
                  <a16:creationId xmlns:a16="http://schemas.microsoft.com/office/drawing/2014/main" id="{EDCB433D-1B02-A43B-C4A4-09D302A7F549}"/>
                </a:ext>
              </a:extLst>
            </p:cNvPr>
            <p:cNvCxnSpPr>
              <a:cxnSpLocks/>
            </p:cNvCxnSpPr>
            <p:nvPr/>
          </p:nvCxnSpPr>
          <p:spPr>
            <a:xfrm flipH="1">
              <a:off x="6679638"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8" name="Straight Connector 339">
              <a:extLst>
                <a:ext uri="{FF2B5EF4-FFF2-40B4-BE49-F238E27FC236}">
                  <a16:creationId xmlns:a16="http://schemas.microsoft.com/office/drawing/2014/main" id="{CC6813CA-27F9-6BC6-2410-6F979EB48733}"/>
                </a:ext>
              </a:extLst>
            </p:cNvPr>
            <p:cNvCxnSpPr>
              <a:cxnSpLocks/>
            </p:cNvCxnSpPr>
            <p:nvPr/>
          </p:nvCxnSpPr>
          <p:spPr>
            <a:xfrm flipH="1">
              <a:off x="6582480"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9" name="Straight Connector 340">
              <a:extLst>
                <a:ext uri="{FF2B5EF4-FFF2-40B4-BE49-F238E27FC236}">
                  <a16:creationId xmlns:a16="http://schemas.microsoft.com/office/drawing/2014/main" id="{512C88A8-E54B-9F82-9E07-EC43CD1999CE}"/>
                </a:ext>
              </a:extLst>
            </p:cNvPr>
            <p:cNvCxnSpPr>
              <a:cxnSpLocks/>
            </p:cNvCxnSpPr>
            <p:nvPr/>
          </p:nvCxnSpPr>
          <p:spPr>
            <a:xfrm flipH="1">
              <a:off x="6485322"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0" name="Straight Connector 341">
              <a:extLst>
                <a:ext uri="{FF2B5EF4-FFF2-40B4-BE49-F238E27FC236}">
                  <a16:creationId xmlns:a16="http://schemas.microsoft.com/office/drawing/2014/main" id="{FC096D55-8F91-D1A4-8AC1-E3F044355286}"/>
                </a:ext>
              </a:extLst>
            </p:cNvPr>
            <p:cNvCxnSpPr>
              <a:cxnSpLocks/>
            </p:cNvCxnSpPr>
            <p:nvPr/>
          </p:nvCxnSpPr>
          <p:spPr>
            <a:xfrm flipH="1">
              <a:off x="6533901"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1" name="Straight Connector 342">
              <a:extLst>
                <a:ext uri="{FF2B5EF4-FFF2-40B4-BE49-F238E27FC236}">
                  <a16:creationId xmlns:a16="http://schemas.microsoft.com/office/drawing/2014/main" id="{8AB253C9-A0F7-A7C6-32B9-A33569FB980A}"/>
                </a:ext>
              </a:extLst>
            </p:cNvPr>
            <p:cNvCxnSpPr>
              <a:cxnSpLocks/>
            </p:cNvCxnSpPr>
            <p:nvPr/>
          </p:nvCxnSpPr>
          <p:spPr>
            <a:xfrm flipH="1">
              <a:off x="6436743"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2" name="Straight Connector 343">
              <a:extLst>
                <a:ext uri="{FF2B5EF4-FFF2-40B4-BE49-F238E27FC236}">
                  <a16:creationId xmlns:a16="http://schemas.microsoft.com/office/drawing/2014/main" id="{6F372400-3364-146F-2A8A-9F1788D9A49B}"/>
                </a:ext>
              </a:extLst>
            </p:cNvPr>
            <p:cNvCxnSpPr>
              <a:cxnSpLocks/>
            </p:cNvCxnSpPr>
            <p:nvPr/>
          </p:nvCxnSpPr>
          <p:spPr>
            <a:xfrm flipH="1">
              <a:off x="6339585"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3" name="Straight Connector 344">
              <a:extLst>
                <a:ext uri="{FF2B5EF4-FFF2-40B4-BE49-F238E27FC236}">
                  <a16:creationId xmlns:a16="http://schemas.microsoft.com/office/drawing/2014/main" id="{CF1A006A-42A9-76D7-CB73-9F1F45EAE754}"/>
                </a:ext>
              </a:extLst>
            </p:cNvPr>
            <p:cNvCxnSpPr>
              <a:cxnSpLocks/>
            </p:cNvCxnSpPr>
            <p:nvPr/>
          </p:nvCxnSpPr>
          <p:spPr>
            <a:xfrm flipH="1">
              <a:off x="6388164"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4" name="Straight Connector 345">
              <a:extLst>
                <a:ext uri="{FF2B5EF4-FFF2-40B4-BE49-F238E27FC236}">
                  <a16:creationId xmlns:a16="http://schemas.microsoft.com/office/drawing/2014/main" id="{BCF98C13-4764-077C-3550-F27463C9B723}"/>
                </a:ext>
              </a:extLst>
            </p:cNvPr>
            <p:cNvCxnSpPr>
              <a:cxnSpLocks/>
            </p:cNvCxnSpPr>
            <p:nvPr/>
          </p:nvCxnSpPr>
          <p:spPr>
            <a:xfrm flipH="1">
              <a:off x="6291006"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5" name="Straight Connector 346">
              <a:extLst>
                <a:ext uri="{FF2B5EF4-FFF2-40B4-BE49-F238E27FC236}">
                  <a16:creationId xmlns:a16="http://schemas.microsoft.com/office/drawing/2014/main" id="{3F2ED54D-2565-8686-D1D3-64B7C9E65484}"/>
                </a:ext>
              </a:extLst>
            </p:cNvPr>
            <p:cNvCxnSpPr>
              <a:cxnSpLocks/>
            </p:cNvCxnSpPr>
            <p:nvPr/>
          </p:nvCxnSpPr>
          <p:spPr>
            <a:xfrm flipH="1">
              <a:off x="6193848"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6" name="Straight Connector 347">
              <a:extLst>
                <a:ext uri="{FF2B5EF4-FFF2-40B4-BE49-F238E27FC236}">
                  <a16:creationId xmlns:a16="http://schemas.microsoft.com/office/drawing/2014/main" id="{C86948C8-EF08-9543-D677-5B8DE2A830FE}"/>
                </a:ext>
              </a:extLst>
            </p:cNvPr>
            <p:cNvCxnSpPr>
              <a:cxnSpLocks/>
            </p:cNvCxnSpPr>
            <p:nvPr/>
          </p:nvCxnSpPr>
          <p:spPr>
            <a:xfrm flipH="1">
              <a:off x="6242427"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7" name="Straight Connector 348">
              <a:extLst>
                <a:ext uri="{FF2B5EF4-FFF2-40B4-BE49-F238E27FC236}">
                  <a16:creationId xmlns:a16="http://schemas.microsoft.com/office/drawing/2014/main" id="{AC442B66-9C31-36F2-0EA9-B800BDF578FA}"/>
                </a:ext>
              </a:extLst>
            </p:cNvPr>
            <p:cNvCxnSpPr>
              <a:cxnSpLocks/>
            </p:cNvCxnSpPr>
            <p:nvPr/>
          </p:nvCxnSpPr>
          <p:spPr>
            <a:xfrm flipH="1">
              <a:off x="6145269"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8" name="Straight Connector 349">
              <a:extLst>
                <a:ext uri="{FF2B5EF4-FFF2-40B4-BE49-F238E27FC236}">
                  <a16:creationId xmlns:a16="http://schemas.microsoft.com/office/drawing/2014/main" id="{4C27906F-0693-DBA4-E455-A850E5AADA19}"/>
                </a:ext>
              </a:extLst>
            </p:cNvPr>
            <p:cNvCxnSpPr>
              <a:cxnSpLocks/>
            </p:cNvCxnSpPr>
            <p:nvPr/>
          </p:nvCxnSpPr>
          <p:spPr>
            <a:xfrm flipH="1">
              <a:off x="6048111"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9" name="Straight Connector 350">
              <a:extLst>
                <a:ext uri="{FF2B5EF4-FFF2-40B4-BE49-F238E27FC236}">
                  <a16:creationId xmlns:a16="http://schemas.microsoft.com/office/drawing/2014/main" id="{7EC10A49-D9CB-E7E2-2D7B-D276C20556A7}"/>
                </a:ext>
              </a:extLst>
            </p:cNvPr>
            <p:cNvCxnSpPr>
              <a:cxnSpLocks/>
            </p:cNvCxnSpPr>
            <p:nvPr/>
          </p:nvCxnSpPr>
          <p:spPr>
            <a:xfrm flipH="1">
              <a:off x="6096690"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0" name="Straight Connector 351">
              <a:extLst>
                <a:ext uri="{FF2B5EF4-FFF2-40B4-BE49-F238E27FC236}">
                  <a16:creationId xmlns:a16="http://schemas.microsoft.com/office/drawing/2014/main" id="{24742E42-A932-0C31-E7BD-6D3653080E3D}"/>
                </a:ext>
              </a:extLst>
            </p:cNvPr>
            <p:cNvCxnSpPr>
              <a:cxnSpLocks/>
            </p:cNvCxnSpPr>
            <p:nvPr/>
          </p:nvCxnSpPr>
          <p:spPr>
            <a:xfrm flipH="1">
              <a:off x="5999532"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1" name="Straight Connector 352">
              <a:extLst>
                <a:ext uri="{FF2B5EF4-FFF2-40B4-BE49-F238E27FC236}">
                  <a16:creationId xmlns:a16="http://schemas.microsoft.com/office/drawing/2014/main" id="{F6178E09-DF01-F0AE-292D-C76553ADE869}"/>
                </a:ext>
              </a:extLst>
            </p:cNvPr>
            <p:cNvCxnSpPr>
              <a:cxnSpLocks/>
            </p:cNvCxnSpPr>
            <p:nvPr/>
          </p:nvCxnSpPr>
          <p:spPr>
            <a:xfrm flipH="1">
              <a:off x="5902374"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2" name="Straight Connector 353">
              <a:extLst>
                <a:ext uri="{FF2B5EF4-FFF2-40B4-BE49-F238E27FC236}">
                  <a16:creationId xmlns:a16="http://schemas.microsoft.com/office/drawing/2014/main" id="{7EF4ACE2-6898-79D2-CA97-7475EC557382}"/>
                </a:ext>
              </a:extLst>
            </p:cNvPr>
            <p:cNvCxnSpPr>
              <a:cxnSpLocks/>
            </p:cNvCxnSpPr>
            <p:nvPr/>
          </p:nvCxnSpPr>
          <p:spPr>
            <a:xfrm flipH="1">
              <a:off x="5950953"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3" name="Straight Connector 354">
              <a:extLst>
                <a:ext uri="{FF2B5EF4-FFF2-40B4-BE49-F238E27FC236}">
                  <a16:creationId xmlns:a16="http://schemas.microsoft.com/office/drawing/2014/main" id="{CEF115A9-AC8B-352D-7CC1-BE6842E6DA57}"/>
                </a:ext>
              </a:extLst>
            </p:cNvPr>
            <p:cNvCxnSpPr>
              <a:cxnSpLocks/>
            </p:cNvCxnSpPr>
            <p:nvPr/>
          </p:nvCxnSpPr>
          <p:spPr>
            <a:xfrm flipH="1">
              <a:off x="5853795"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4" name="Straight Connector 355">
              <a:extLst>
                <a:ext uri="{FF2B5EF4-FFF2-40B4-BE49-F238E27FC236}">
                  <a16:creationId xmlns:a16="http://schemas.microsoft.com/office/drawing/2014/main" id="{B09E0933-4AC0-74E7-1B32-06F7CFA7AE9E}"/>
                </a:ext>
              </a:extLst>
            </p:cNvPr>
            <p:cNvCxnSpPr>
              <a:cxnSpLocks/>
            </p:cNvCxnSpPr>
            <p:nvPr/>
          </p:nvCxnSpPr>
          <p:spPr>
            <a:xfrm flipH="1">
              <a:off x="5756637"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5" name="Straight Connector 356">
              <a:extLst>
                <a:ext uri="{FF2B5EF4-FFF2-40B4-BE49-F238E27FC236}">
                  <a16:creationId xmlns:a16="http://schemas.microsoft.com/office/drawing/2014/main" id="{3AD7DE3C-3D3E-7402-1B19-C06499E3044F}"/>
                </a:ext>
              </a:extLst>
            </p:cNvPr>
            <p:cNvCxnSpPr>
              <a:cxnSpLocks/>
            </p:cNvCxnSpPr>
            <p:nvPr/>
          </p:nvCxnSpPr>
          <p:spPr>
            <a:xfrm flipH="1">
              <a:off x="5805216"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6" name="Straight Connector 357">
              <a:extLst>
                <a:ext uri="{FF2B5EF4-FFF2-40B4-BE49-F238E27FC236}">
                  <a16:creationId xmlns:a16="http://schemas.microsoft.com/office/drawing/2014/main" id="{DB8DBEF4-EE6A-2F84-1FD5-D9D3E29951BE}"/>
                </a:ext>
              </a:extLst>
            </p:cNvPr>
            <p:cNvCxnSpPr>
              <a:cxnSpLocks/>
            </p:cNvCxnSpPr>
            <p:nvPr/>
          </p:nvCxnSpPr>
          <p:spPr>
            <a:xfrm flipH="1">
              <a:off x="5708058"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7" name="Straight Connector 358">
              <a:extLst>
                <a:ext uri="{FF2B5EF4-FFF2-40B4-BE49-F238E27FC236}">
                  <a16:creationId xmlns:a16="http://schemas.microsoft.com/office/drawing/2014/main" id="{2A8546C6-C6CE-E297-AC9B-8A1333523617}"/>
                </a:ext>
              </a:extLst>
            </p:cNvPr>
            <p:cNvCxnSpPr>
              <a:cxnSpLocks/>
            </p:cNvCxnSpPr>
            <p:nvPr/>
          </p:nvCxnSpPr>
          <p:spPr>
            <a:xfrm flipH="1">
              <a:off x="5610900"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8" name="Straight Connector 359">
              <a:extLst>
                <a:ext uri="{FF2B5EF4-FFF2-40B4-BE49-F238E27FC236}">
                  <a16:creationId xmlns:a16="http://schemas.microsoft.com/office/drawing/2014/main" id="{DB812329-9AAE-00D3-A23E-D28C76CAD2FB}"/>
                </a:ext>
              </a:extLst>
            </p:cNvPr>
            <p:cNvCxnSpPr>
              <a:cxnSpLocks/>
            </p:cNvCxnSpPr>
            <p:nvPr/>
          </p:nvCxnSpPr>
          <p:spPr>
            <a:xfrm flipH="1">
              <a:off x="5659479"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9" name="Straight Connector 360">
              <a:extLst>
                <a:ext uri="{FF2B5EF4-FFF2-40B4-BE49-F238E27FC236}">
                  <a16:creationId xmlns:a16="http://schemas.microsoft.com/office/drawing/2014/main" id="{3F7FE915-47BC-C0D3-6297-BBAC18CAC153}"/>
                </a:ext>
              </a:extLst>
            </p:cNvPr>
            <p:cNvCxnSpPr>
              <a:cxnSpLocks/>
            </p:cNvCxnSpPr>
            <p:nvPr/>
          </p:nvCxnSpPr>
          <p:spPr>
            <a:xfrm flipH="1">
              <a:off x="5562321"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10" name="Straight Connector 361">
              <a:extLst>
                <a:ext uri="{FF2B5EF4-FFF2-40B4-BE49-F238E27FC236}">
                  <a16:creationId xmlns:a16="http://schemas.microsoft.com/office/drawing/2014/main" id="{F4C391CD-1166-006A-F044-65383823EF6A}"/>
                </a:ext>
              </a:extLst>
            </p:cNvPr>
            <p:cNvCxnSpPr>
              <a:cxnSpLocks/>
            </p:cNvCxnSpPr>
            <p:nvPr/>
          </p:nvCxnSpPr>
          <p:spPr>
            <a:xfrm flipH="1">
              <a:off x="5513742"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11" name="Straight Connector 362">
              <a:extLst>
                <a:ext uri="{FF2B5EF4-FFF2-40B4-BE49-F238E27FC236}">
                  <a16:creationId xmlns:a16="http://schemas.microsoft.com/office/drawing/2014/main" id="{30ADFEF3-5E32-A51A-E690-E87C1DACA851}"/>
                </a:ext>
              </a:extLst>
            </p:cNvPr>
            <p:cNvCxnSpPr>
              <a:cxnSpLocks/>
            </p:cNvCxnSpPr>
            <p:nvPr/>
          </p:nvCxnSpPr>
          <p:spPr>
            <a:xfrm flipH="1">
              <a:off x="5465163"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grpSp>
      <p:grpSp>
        <p:nvGrpSpPr>
          <p:cNvPr id="612" name="Group 379">
            <a:extLst>
              <a:ext uri="{FF2B5EF4-FFF2-40B4-BE49-F238E27FC236}">
                <a16:creationId xmlns:a16="http://schemas.microsoft.com/office/drawing/2014/main" id="{640A631E-BE4B-C0D4-F88C-6E8BD47BF536}"/>
              </a:ext>
            </a:extLst>
          </p:cNvPr>
          <p:cNvGrpSpPr/>
          <p:nvPr/>
        </p:nvGrpSpPr>
        <p:grpSpPr>
          <a:xfrm>
            <a:off x="5221653" y="4689842"/>
            <a:ext cx="1228102" cy="90007"/>
            <a:chOff x="5221653" y="4689842"/>
            <a:chExt cx="1228102" cy="90007"/>
          </a:xfrm>
        </p:grpSpPr>
        <p:cxnSp>
          <p:nvCxnSpPr>
            <p:cNvPr id="613" name="Straight Connector 365">
              <a:extLst>
                <a:ext uri="{FF2B5EF4-FFF2-40B4-BE49-F238E27FC236}">
                  <a16:creationId xmlns:a16="http://schemas.microsoft.com/office/drawing/2014/main" id="{C6B941F3-B775-E54C-9A8A-3D71A8F508FA}"/>
                </a:ext>
              </a:extLst>
            </p:cNvPr>
            <p:cNvCxnSpPr>
              <a:cxnSpLocks/>
            </p:cNvCxnSpPr>
            <p:nvPr/>
          </p:nvCxnSpPr>
          <p:spPr>
            <a:xfrm flipH="1">
              <a:off x="6414474"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4" name="Straight Connector 368">
              <a:extLst>
                <a:ext uri="{FF2B5EF4-FFF2-40B4-BE49-F238E27FC236}">
                  <a16:creationId xmlns:a16="http://schemas.microsoft.com/office/drawing/2014/main" id="{9F57882C-11C4-055D-4297-07071BD9C3B1}"/>
                </a:ext>
              </a:extLst>
            </p:cNvPr>
            <p:cNvCxnSpPr>
              <a:cxnSpLocks/>
            </p:cNvCxnSpPr>
            <p:nvPr/>
          </p:nvCxnSpPr>
          <p:spPr>
            <a:xfrm flipH="1">
              <a:off x="6306033"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5" name="Straight Connector 369">
              <a:extLst>
                <a:ext uri="{FF2B5EF4-FFF2-40B4-BE49-F238E27FC236}">
                  <a16:creationId xmlns:a16="http://schemas.microsoft.com/office/drawing/2014/main" id="{FCA5FF41-6C24-2599-4ACF-453D6D4E2332}"/>
                </a:ext>
              </a:extLst>
            </p:cNvPr>
            <p:cNvCxnSpPr>
              <a:cxnSpLocks/>
            </p:cNvCxnSpPr>
            <p:nvPr/>
          </p:nvCxnSpPr>
          <p:spPr>
            <a:xfrm flipH="1">
              <a:off x="6197595"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6" name="Straight Connector 370">
              <a:extLst>
                <a:ext uri="{FF2B5EF4-FFF2-40B4-BE49-F238E27FC236}">
                  <a16:creationId xmlns:a16="http://schemas.microsoft.com/office/drawing/2014/main" id="{70C0E7ED-E8A7-5243-9E3D-97CAC54A61AF}"/>
                </a:ext>
              </a:extLst>
            </p:cNvPr>
            <p:cNvCxnSpPr>
              <a:cxnSpLocks/>
            </p:cNvCxnSpPr>
            <p:nvPr/>
          </p:nvCxnSpPr>
          <p:spPr>
            <a:xfrm flipH="1">
              <a:off x="6089157"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7" name="Straight Connector 371">
              <a:extLst>
                <a:ext uri="{FF2B5EF4-FFF2-40B4-BE49-F238E27FC236}">
                  <a16:creationId xmlns:a16="http://schemas.microsoft.com/office/drawing/2014/main" id="{34D02B94-E9C1-3D23-959B-A9CC4275CA10}"/>
                </a:ext>
              </a:extLst>
            </p:cNvPr>
            <p:cNvCxnSpPr>
              <a:cxnSpLocks/>
            </p:cNvCxnSpPr>
            <p:nvPr/>
          </p:nvCxnSpPr>
          <p:spPr>
            <a:xfrm flipH="1">
              <a:off x="5980719"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8" name="Straight Connector 372">
              <a:extLst>
                <a:ext uri="{FF2B5EF4-FFF2-40B4-BE49-F238E27FC236}">
                  <a16:creationId xmlns:a16="http://schemas.microsoft.com/office/drawing/2014/main" id="{1F98B06A-9E7C-D13F-5AFE-7114F675A5BA}"/>
                </a:ext>
              </a:extLst>
            </p:cNvPr>
            <p:cNvCxnSpPr>
              <a:cxnSpLocks/>
            </p:cNvCxnSpPr>
            <p:nvPr/>
          </p:nvCxnSpPr>
          <p:spPr>
            <a:xfrm flipH="1">
              <a:off x="5872281"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9" name="Straight Connector 373">
              <a:extLst>
                <a:ext uri="{FF2B5EF4-FFF2-40B4-BE49-F238E27FC236}">
                  <a16:creationId xmlns:a16="http://schemas.microsoft.com/office/drawing/2014/main" id="{C2093BD3-D019-EF98-BE0D-D8D79EE84C95}"/>
                </a:ext>
              </a:extLst>
            </p:cNvPr>
            <p:cNvCxnSpPr>
              <a:cxnSpLocks/>
            </p:cNvCxnSpPr>
            <p:nvPr/>
          </p:nvCxnSpPr>
          <p:spPr>
            <a:xfrm flipH="1">
              <a:off x="5763843"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20" name="Straight Connector 374">
              <a:extLst>
                <a:ext uri="{FF2B5EF4-FFF2-40B4-BE49-F238E27FC236}">
                  <a16:creationId xmlns:a16="http://schemas.microsoft.com/office/drawing/2014/main" id="{60DC3E2B-7D9C-11BB-07B2-50B20C561A36}"/>
                </a:ext>
              </a:extLst>
            </p:cNvPr>
            <p:cNvCxnSpPr>
              <a:cxnSpLocks/>
            </p:cNvCxnSpPr>
            <p:nvPr/>
          </p:nvCxnSpPr>
          <p:spPr>
            <a:xfrm flipH="1">
              <a:off x="5655405"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21" name="Straight Connector 375">
              <a:extLst>
                <a:ext uri="{FF2B5EF4-FFF2-40B4-BE49-F238E27FC236}">
                  <a16:creationId xmlns:a16="http://schemas.microsoft.com/office/drawing/2014/main" id="{96216CA7-94EA-31F5-0613-5BB0464E337F}"/>
                </a:ext>
              </a:extLst>
            </p:cNvPr>
            <p:cNvCxnSpPr>
              <a:cxnSpLocks/>
            </p:cNvCxnSpPr>
            <p:nvPr/>
          </p:nvCxnSpPr>
          <p:spPr>
            <a:xfrm flipH="1">
              <a:off x="5546967"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22" name="Straight Connector 376">
              <a:extLst>
                <a:ext uri="{FF2B5EF4-FFF2-40B4-BE49-F238E27FC236}">
                  <a16:creationId xmlns:a16="http://schemas.microsoft.com/office/drawing/2014/main" id="{588F5697-2DA7-908F-153C-B5488ED0BB18}"/>
                </a:ext>
              </a:extLst>
            </p:cNvPr>
            <p:cNvCxnSpPr>
              <a:cxnSpLocks/>
            </p:cNvCxnSpPr>
            <p:nvPr/>
          </p:nvCxnSpPr>
          <p:spPr>
            <a:xfrm flipH="1">
              <a:off x="5438529"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23" name="Straight Connector 377">
              <a:extLst>
                <a:ext uri="{FF2B5EF4-FFF2-40B4-BE49-F238E27FC236}">
                  <a16:creationId xmlns:a16="http://schemas.microsoft.com/office/drawing/2014/main" id="{D4973DE7-A643-08DF-9AAF-93913982ADD2}"/>
                </a:ext>
              </a:extLst>
            </p:cNvPr>
            <p:cNvCxnSpPr>
              <a:cxnSpLocks/>
            </p:cNvCxnSpPr>
            <p:nvPr/>
          </p:nvCxnSpPr>
          <p:spPr>
            <a:xfrm flipH="1">
              <a:off x="5330091"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24" name="Straight Connector 378">
              <a:extLst>
                <a:ext uri="{FF2B5EF4-FFF2-40B4-BE49-F238E27FC236}">
                  <a16:creationId xmlns:a16="http://schemas.microsoft.com/office/drawing/2014/main" id="{91870A98-9F77-54A6-6B46-816CB42E9AE9}"/>
                </a:ext>
              </a:extLst>
            </p:cNvPr>
            <p:cNvCxnSpPr>
              <a:cxnSpLocks/>
            </p:cNvCxnSpPr>
            <p:nvPr/>
          </p:nvCxnSpPr>
          <p:spPr>
            <a:xfrm flipH="1">
              <a:off x="5221653"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grpSp>
      <p:sp>
        <p:nvSpPr>
          <p:cNvPr id="625" name="TextBox 322">
            <a:extLst>
              <a:ext uri="{FF2B5EF4-FFF2-40B4-BE49-F238E27FC236}">
                <a16:creationId xmlns:a16="http://schemas.microsoft.com/office/drawing/2014/main" id="{EF5574E7-8B37-2AEF-12C5-19E05259AF21}"/>
              </a:ext>
            </a:extLst>
          </p:cNvPr>
          <p:cNvSpPr txBox="1"/>
          <p:nvPr/>
        </p:nvSpPr>
        <p:spPr>
          <a:xfrm>
            <a:off x="5531789" y="1447312"/>
            <a:ext cx="4881530" cy="830997"/>
          </a:xfrm>
          <a:prstGeom prst="rect">
            <a:avLst/>
          </a:prstGeom>
          <a:noFill/>
        </p:spPr>
        <p:txBody>
          <a:bodyPr wrap="square" rtlCol="0">
            <a:spAutoFit/>
          </a:bodyPr>
          <a:lstStyle/>
          <a:p>
            <a:r>
              <a:rPr lang="en-US" sz="4800" dirty="0">
                <a:solidFill>
                  <a:schemeClr val="bg1"/>
                </a:solidFill>
                <a:latin typeface="Intrepid" pitchFamily="2" charset="0"/>
                <a:cs typeface="Mongolian Baiti" panose="03000500000000000000" pitchFamily="66" charset="0"/>
              </a:rPr>
              <a:t>Capstone Project</a:t>
            </a:r>
            <a:endParaRPr lang="vi-VN" sz="4800" dirty="0">
              <a:solidFill>
                <a:schemeClr val="bg1"/>
              </a:solidFill>
              <a:latin typeface="Montserrat Thin" pitchFamily="2" charset="0"/>
              <a:cs typeface="Mongolian Baiti" panose="03000500000000000000" pitchFamily="66" charset="0"/>
            </a:endParaRPr>
          </a:p>
        </p:txBody>
      </p:sp>
      <p:sp>
        <p:nvSpPr>
          <p:cNvPr id="626" name="TextBox 323">
            <a:extLst>
              <a:ext uri="{FF2B5EF4-FFF2-40B4-BE49-F238E27FC236}">
                <a16:creationId xmlns:a16="http://schemas.microsoft.com/office/drawing/2014/main" id="{8C189B98-82A5-E5BE-A90D-E0AF4B93C20C}"/>
              </a:ext>
            </a:extLst>
          </p:cNvPr>
          <p:cNvSpPr txBox="1"/>
          <p:nvPr/>
        </p:nvSpPr>
        <p:spPr>
          <a:xfrm>
            <a:off x="8948726" y="2340770"/>
            <a:ext cx="7860994" cy="1200329"/>
          </a:xfrm>
          <a:prstGeom prst="rect">
            <a:avLst/>
          </a:prstGeom>
          <a:noFill/>
        </p:spPr>
        <p:txBody>
          <a:bodyPr wrap="square" rtlCol="0">
            <a:spAutoFit/>
          </a:bodyPr>
          <a:lstStyle/>
          <a:p>
            <a:r>
              <a:rPr lang="en-US" sz="2400" b="1" dirty="0">
                <a:solidFill>
                  <a:schemeClr val="bg1"/>
                </a:solidFill>
                <a:latin typeface="Montserrat Thin" pitchFamily="2" charset="0"/>
              </a:rPr>
              <a:t>Tran Dang Khoa - 19110145</a:t>
            </a:r>
          </a:p>
          <a:p>
            <a:r>
              <a:rPr lang="en-US" sz="2400" b="1" dirty="0">
                <a:solidFill>
                  <a:schemeClr val="bg1"/>
                </a:solidFill>
                <a:latin typeface="Montserrat Thin" pitchFamily="2" charset="0"/>
              </a:rPr>
              <a:t>Pham Viet Nam – 19110151</a:t>
            </a:r>
            <a:br>
              <a:rPr lang="en-US" sz="2400" b="1" dirty="0">
                <a:solidFill>
                  <a:schemeClr val="bg1"/>
                </a:solidFill>
                <a:latin typeface="Montserrat Thin" pitchFamily="2" charset="0"/>
              </a:rPr>
            </a:br>
            <a:r>
              <a:rPr lang="en-US" sz="2400" b="1" dirty="0">
                <a:solidFill>
                  <a:schemeClr val="bg1"/>
                </a:solidFill>
                <a:latin typeface="Montserrat Thin" pitchFamily="2" charset="0"/>
              </a:rPr>
              <a:t>Nguyen Le Minh </a:t>
            </a:r>
            <a:r>
              <a:rPr lang="en-US" sz="2400" b="1" dirty="0" err="1">
                <a:solidFill>
                  <a:schemeClr val="bg1"/>
                </a:solidFill>
                <a:latin typeface="Montserrat Thin" pitchFamily="2" charset="0"/>
              </a:rPr>
              <a:t>Nhut</a:t>
            </a:r>
            <a:r>
              <a:rPr lang="en-US" sz="2400" b="1" dirty="0">
                <a:solidFill>
                  <a:schemeClr val="bg1"/>
                </a:solidFill>
                <a:latin typeface="Montserrat Thin" pitchFamily="2" charset="0"/>
              </a:rPr>
              <a:t> - 19110100</a:t>
            </a:r>
            <a:endParaRPr lang="vi-VN" sz="2400" b="1" dirty="0">
              <a:solidFill>
                <a:schemeClr val="bg1"/>
              </a:solidFill>
              <a:latin typeface="Montserrat Thin" pitchFamily="2" charset="0"/>
            </a:endParaRPr>
          </a:p>
        </p:txBody>
      </p:sp>
      <p:sp>
        <p:nvSpPr>
          <p:cNvPr id="628" name="Oval 326">
            <a:extLst>
              <a:ext uri="{FF2B5EF4-FFF2-40B4-BE49-F238E27FC236}">
                <a16:creationId xmlns:a16="http://schemas.microsoft.com/office/drawing/2014/main" id="{7452528A-814D-0BD0-696E-F4186C079000}"/>
              </a:ext>
            </a:extLst>
          </p:cNvPr>
          <p:cNvSpPr>
            <a:spLocks noChangeAspect="1"/>
          </p:cNvSpPr>
          <p:nvPr/>
        </p:nvSpPr>
        <p:spPr>
          <a:xfrm>
            <a:off x="-3079961" y="-3551442"/>
            <a:ext cx="3888068" cy="3888068"/>
          </a:xfrm>
          <a:prstGeom prst="ellipse">
            <a:avLst/>
          </a:prstGeom>
          <a:solidFill>
            <a:srgbClr val="7E968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9" name="!!Khung1">
            <a:extLst>
              <a:ext uri="{FF2B5EF4-FFF2-40B4-BE49-F238E27FC236}">
                <a16:creationId xmlns:a16="http://schemas.microsoft.com/office/drawing/2014/main" id="{254C4C91-2806-735B-2533-55492804570F}"/>
              </a:ext>
            </a:extLst>
          </p:cNvPr>
          <p:cNvSpPr/>
          <p:nvPr/>
        </p:nvSpPr>
        <p:spPr>
          <a:xfrm>
            <a:off x="-662438" y="-322729"/>
            <a:ext cx="13285813" cy="7458635"/>
          </a:xfrm>
          <a:prstGeom prst="frame">
            <a:avLst>
              <a:gd name="adj1" fmla="val 141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630" name="!!cay2">
            <a:extLst>
              <a:ext uri="{FF2B5EF4-FFF2-40B4-BE49-F238E27FC236}">
                <a16:creationId xmlns:a16="http://schemas.microsoft.com/office/drawing/2014/main" id="{35074382-6F49-8FE2-3397-8E85966E0CC5}"/>
              </a:ext>
            </a:extLst>
          </p:cNvPr>
          <p:cNvSpPr/>
          <p:nvPr/>
        </p:nvSpPr>
        <p:spPr>
          <a:xfrm>
            <a:off x="-8816228" y="1036471"/>
            <a:ext cx="8503567" cy="91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1" name="!!cay4">
            <a:extLst>
              <a:ext uri="{FF2B5EF4-FFF2-40B4-BE49-F238E27FC236}">
                <a16:creationId xmlns:a16="http://schemas.microsoft.com/office/drawing/2014/main" id="{04207F37-F530-9505-369E-C577F0AAECC1}"/>
              </a:ext>
            </a:extLst>
          </p:cNvPr>
          <p:cNvSpPr/>
          <p:nvPr/>
        </p:nvSpPr>
        <p:spPr>
          <a:xfrm>
            <a:off x="12856558" y="5558242"/>
            <a:ext cx="841248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2" name="!!cay3">
            <a:extLst>
              <a:ext uri="{FF2B5EF4-FFF2-40B4-BE49-F238E27FC236}">
                <a16:creationId xmlns:a16="http://schemas.microsoft.com/office/drawing/2014/main" id="{D9D4E6B4-A320-6E54-389F-703622D11BA6}"/>
              </a:ext>
            </a:extLst>
          </p:cNvPr>
          <p:cNvSpPr/>
          <p:nvPr/>
        </p:nvSpPr>
        <p:spPr>
          <a:xfrm rot="16200000">
            <a:off x="-375444" y="10297177"/>
            <a:ext cx="457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3" name="!!cay1">
            <a:extLst>
              <a:ext uri="{FF2B5EF4-FFF2-40B4-BE49-F238E27FC236}">
                <a16:creationId xmlns:a16="http://schemas.microsoft.com/office/drawing/2014/main" id="{5D19ECEC-97E8-DB44-1493-6470E2B869EB}"/>
              </a:ext>
            </a:extLst>
          </p:cNvPr>
          <p:cNvSpPr/>
          <p:nvPr/>
        </p:nvSpPr>
        <p:spPr>
          <a:xfrm rot="16200000">
            <a:off x="8036685" y="-3286656"/>
            <a:ext cx="457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650" name="Hình ảnh 649">
            <a:extLst>
              <a:ext uri="{FF2B5EF4-FFF2-40B4-BE49-F238E27FC236}">
                <a16:creationId xmlns:a16="http://schemas.microsoft.com/office/drawing/2014/main" id="{4B0A5AB5-F079-C802-845A-08C92078B3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73" y="85927"/>
            <a:ext cx="2774706" cy="621733"/>
          </a:xfrm>
          <a:prstGeom prst="rect">
            <a:avLst/>
          </a:prstGeom>
        </p:spPr>
      </p:pic>
      <p:pic>
        <p:nvPicPr>
          <p:cNvPr id="651" name="image4.jpg">
            <a:extLst>
              <a:ext uri="{FF2B5EF4-FFF2-40B4-BE49-F238E27FC236}">
                <a16:creationId xmlns:a16="http://schemas.microsoft.com/office/drawing/2014/main" id="{F41BD79C-8465-B4A1-C042-042C84B433F6}"/>
              </a:ext>
            </a:extLst>
          </p:cNvPr>
          <p:cNvPicPr/>
          <p:nvPr/>
        </p:nvPicPr>
        <p:blipFill>
          <a:blip r:embed="rId4"/>
          <a:srcRect/>
          <a:stretch>
            <a:fillRect/>
          </a:stretch>
        </p:blipFill>
        <p:spPr>
          <a:xfrm>
            <a:off x="9822856" y="74753"/>
            <a:ext cx="2299335" cy="767715"/>
          </a:xfrm>
          <a:prstGeom prst="rect">
            <a:avLst/>
          </a:prstGeom>
          <a:ln/>
        </p:spPr>
      </p:pic>
    </p:spTree>
    <p:extLst>
      <p:ext uri="{BB962C8B-B14F-4D97-AF65-F5344CB8AC3E}">
        <p14:creationId xmlns:p14="http://schemas.microsoft.com/office/powerpoint/2010/main" val="21628840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26"/>
                                        </p:tgtEl>
                                        <p:attrNameLst>
                                          <p:attrName>style.visibility</p:attrName>
                                        </p:attrNameLst>
                                      </p:cBhvr>
                                      <p:to>
                                        <p:strVal val="visible"/>
                                      </p:to>
                                    </p:set>
                                    <p:animEffect transition="in" filter="circle(in)">
                                      <p:cBhvr>
                                        <p:cTn id="7" dur="750"/>
                                        <p:tgtEl>
                                          <p:spTgt spid="326"/>
                                        </p:tgtEl>
                                      </p:cBhvr>
                                    </p:animEffect>
                                  </p:childTnLst>
                                </p:cTn>
                              </p:par>
                              <p:par>
                                <p:cTn id="8" presetID="6" presetClass="emph" presetSubtype="0" fill="hold" nodeType="withEffect">
                                  <p:stCondLst>
                                    <p:cond delay="0"/>
                                  </p:stCondLst>
                                  <p:childTnLst>
                                    <p:animScale>
                                      <p:cBhvr>
                                        <p:cTn id="9" dur="750" fill="hold"/>
                                        <p:tgtEl>
                                          <p:spTgt spid="326"/>
                                        </p:tgtEl>
                                      </p:cBhvr>
                                      <p:by x="125000" y="125000"/>
                                    </p:animScale>
                                  </p:childTnLst>
                                </p:cTn>
                              </p:par>
                              <p:par>
                                <p:cTn id="10" presetID="42" presetClass="path" presetSubtype="0" accel="18000" decel="80000" fill="hold" grpId="0" nodeType="withEffect">
                                  <p:stCondLst>
                                    <p:cond delay="250"/>
                                  </p:stCondLst>
                                  <p:childTnLst>
                                    <p:animMotion origin="layout" path="M 1.875E-6 -3.33333E-6 L -0.18568 0.69954 " pathEditMode="relative" rAng="0" ptsTypes="AA">
                                      <p:cBhvr>
                                        <p:cTn id="11" dur="1000" fill="hold"/>
                                        <p:tgtEl>
                                          <p:spTgt spid="325"/>
                                        </p:tgtEl>
                                        <p:attrNameLst>
                                          <p:attrName>ppt_x</p:attrName>
                                          <p:attrName>ppt_y</p:attrName>
                                        </p:attrNameLst>
                                      </p:cBhvr>
                                      <p:rCtr x="-9284" y="34977"/>
                                    </p:animMotion>
                                  </p:childTnLst>
                                </p:cTn>
                              </p:par>
                              <p:par>
                                <p:cTn id="12" presetID="42" presetClass="path" presetSubtype="0" accel="22000" decel="78000" fill="hold" grpId="0" nodeType="withEffect">
                                  <p:stCondLst>
                                    <p:cond delay="250"/>
                                  </p:stCondLst>
                                  <p:childTnLst>
                                    <p:animMotion origin="layout" path="M 2.08333E-7 -4.07407E-6 L 0.1444 -0.77268 " pathEditMode="relative" rAng="0" ptsTypes="AA">
                                      <p:cBhvr>
                                        <p:cTn id="13" dur="1000" fill="hold"/>
                                        <p:tgtEl>
                                          <p:spTgt spid="319"/>
                                        </p:tgtEl>
                                        <p:attrNameLst>
                                          <p:attrName>ppt_x</p:attrName>
                                          <p:attrName>ppt_y</p:attrName>
                                        </p:attrNameLst>
                                      </p:cBhvr>
                                      <p:rCtr x="7214" y="-38634"/>
                                    </p:animMotion>
                                  </p:childTnLst>
                                </p:cTn>
                              </p:par>
                              <p:par>
                                <p:cTn id="14" presetID="42" presetClass="path" presetSubtype="0" accel="22000" decel="78000" fill="hold" grpId="0" nodeType="withEffect">
                                  <p:stCondLst>
                                    <p:cond delay="250"/>
                                  </p:stCondLst>
                                  <p:childTnLst>
                                    <p:animMotion origin="layout" path="M -4.58333E-6 4.81481E-6 L -0.13059 0.78356 " pathEditMode="relative" rAng="0" ptsTypes="AA">
                                      <p:cBhvr>
                                        <p:cTn id="15" dur="1000" fill="hold"/>
                                        <p:tgtEl>
                                          <p:spTgt spid="320"/>
                                        </p:tgtEl>
                                        <p:attrNameLst>
                                          <p:attrName>ppt_x</p:attrName>
                                          <p:attrName>ppt_y</p:attrName>
                                        </p:attrNameLst>
                                      </p:cBhvr>
                                      <p:rCtr x="-6536" y="39167"/>
                                    </p:animMotion>
                                  </p:childTnLst>
                                </p:cTn>
                              </p:par>
                              <p:par>
                                <p:cTn id="16" presetID="22" presetClass="entr" presetSubtype="2" fill="hold" grpId="0" nodeType="withEffect">
                                  <p:stCondLst>
                                    <p:cond delay="1000"/>
                                  </p:stCondLst>
                                  <p:childTnLst>
                                    <p:set>
                                      <p:cBhvr>
                                        <p:cTn id="17" dur="1" fill="hold">
                                          <p:stCondLst>
                                            <p:cond delay="0"/>
                                          </p:stCondLst>
                                        </p:cTn>
                                        <p:tgtEl>
                                          <p:spTgt spid="625"/>
                                        </p:tgtEl>
                                        <p:attrNameLst>
                                          <p:attrName>style.visibility</p:attrName>
                                        </p:attrNameLst>
                                      </p:cBhvr>
                                      <p:to>
                                        <p:strVal val="visible"/>
                                      </p:to>
                                    </p:set>
                                    <p:animEffect transition="in" filter="wipe(right)">
                                      <p:cBhvr>
                                        <p:cTn id="18" dur="750"/>
                                        <p:tgtEl>
                                          <p:spTgt spid="625"/>
                                        </p:tgtEl>
                                      </p:cBhvr>
                                    </p:animEffect>
                                  </p:childTnLst>
                                </p:cTn>
                              </p:par>
                              <p:par>
                                <p:cTn id="19" presetID="63" presetClass="path" presetSubtype="0" accel="50000" decel="50000" fill="hold" grpId="1" nodeType="withEffect">
                                  <p:stCondLst>
                                    <p:cond delay="1000"/>
                                  </p:stCondLst>
                                  <p:childTnLst>
                                    <p:animMotion origin="layout" path="M 3.75E-6 2.22222E-6 L 0.09192 2.22222E-6 " pathEditMode="relative" rAng="0" ptsTypes="AA">
                                      <p:cBhvr>
                                        <p:cTn id="20" dur="750" fill="hold"/>
                                        <p:tgtEl>
                                          <p:spTgt spid="625"/>
                                        </p:tgtEl>
                                        <p:attrNameLst>
                                          <p:attrName>ppt_x</p:attrName>
                                          <p:attrName>ppt_y</p:attrName>
                                        </p:attrNameLst>
                                      </p:cBhvr>
                                      <p:rCtr x="4596" y="0"/>
                                    </p:animMotion>
                                  </p:childTnLst>
                                </p:cTn>
                              </p:par>
                              <p:par>
                                <p:cTn id="21" presetID="22" presetClass="entr" presetSubtype="8" fill="hold" grpId="1" nodeType="withEffect">
                                  <p:stCondLst>
                                    <p:cond delay="1000"/>
                                  </p:stCondLst>
                                  <p:childTnLst>
                                    <p:set>
                                      <p:cBhvr>
                                        <p:cTn id="22" dur="1" fill="hold">
                                          <p:stCondLst>
                                            <p:cond delay="0"/>
                                          </p:stCondLst>
                                        </p:cTn>
                                        <p:tgtEl>
                                          <p:spTgt spid="626"/>
                                        </p:tgtEl>
                                        <p:attrNameLst>
                                          <p:attrName>style.visibility</p:attrName>
                                        </p:attrNameLst>
                                      </p:cBhvr>
                                      <p:to>
                                        <p:strVal val="visible"/>
                                      </p:to>
                                    </p:set>
                                    <p:animEffect transition="in" filter="wipe(left)">
                                      <p:cBhvr>
                                        <p:cTn id="23" dur="750"/>
                                        <p:tgtEl>
                                          <p:spTgt spid="626"/>
                                        </p:tgtEl>
                                      </p:cBhvr>
                                    </p:animEffect>
                                  </p:childTnLst>
                                </p:cTn>
                              </p:par>
                              <p:par>
                                <p:cTn id="24" presetID="35" presetClass="path" presetSubtype="0" accel="50000" decel="50000" fill="hold" grpId="0" nodeType="withEffect">
                                  <p:stCondLst>
                                    <p:cond delay="1000"/>
                                  </p:stCondLst>
                                  <p:childTnLst>
                                    <p:animMotion origin="layout" path="M -2.08333E-7 4.81481E-6 L -0.18307 4.81481E-6 " pathEditMode="relative" rAng="0" ptsTypes="AA">
                                      <p:cBhvr>
                                        <p:cTn id="25" dur="750" fill="hold"/>
                                        <p:tgtEl>
                                          <p:spTgt spid="626"/>
                                        </p:tgtEl>
                                        <p:attrNameLst>
                                          <p:attrName>ppt_x</p:attrName>
                                          <p:attrName>ppt_y</p:attrName>
                                        </p:attrNameLst>
                                      </p:cBhvr>
                                      <p:rCtr x="-9154" y="0"/>
                                    </p:animMotion>
                                  </p:childTnLst>
                                </p:cTn>
                              </p:par>
                              <p:par>
                                <p:cTn id="26" presetID="42" presetClass="path" presetSubtype="0" accel="50000" decel="50000" fill="hold" grpId="0" nodeType="withEffect">
                                  <p:stCondLst>
                                    <p:cond delay="0"/>
                                  </p:stCondLst>
                                  <p:childTnLst>
                                    <p:animMotion origin="layout" path="M -1.04167E-6 -7.40741E-7 L 0.10729 0.21042 " pathEditMode="relative" rAng="0" ptsTypes="AA">
                                      <p:cBhvr>
                                        <p:cTn id="27" dur="1500" fill="hold"/>
                                        <p:tgtEl>
                                          <p:spTgt spid="628"/>
                                        </p:tgtEl>
                                        <p:attrNameLst>
                                          <p:attrName>ppt_x</p:attrName>
                                          <p:attrName>ppt_y</p:attrName>
                                        </p:attrNameLst>
                                      </p:cBhvr>
                                      <p:rCtr x="5365" y="10532"/>
                                    </p:animMotion>
                                  </p:childTnLst>
                                </p:cTn>
                              </p:par>
                              <p:par>
                                <p:cTn id="28" presetID="63" presetClass="path" presetSubtype="0" accel="50000" decel="50000" fill="hold" nodeType="withEffect">
                                  <p:stCondLst>
                                    <p:cond delay="250"/>
                                  </p:stCondLst>
                                  <p:childTnLst>
                                    <p:animMotion origin="layout" path="M -4.16667E-6 7.40741E-7 L 0.21797 7.40741E-7 " pathEditMode="relative" rAng="0" ptsTypes="AA">
                                      <p:cBhvr>
                                        <p:cTn id="29" dur="1250" fill="hold"/>
                                        <p:tgtEl>
                                          <p:spTgt spid="330"/>
                                        </p:tgtEl>
                                        <p:attrNameLst>
                                          <p:attrName>ppt_x</p:attrName>
                                          <p:attrName>ppt_y</p:attrName>
                                        </p:attrNameLst>
                                      </p:cBhvr>
                                      <p:rCtr x="10898" y="0"/>
                                    </p:animMotion>
                                  </p:childTnLst>
                                </p:cTn>
                              </p:par>
                              <p:par>
                                <p:cTn id="30" presetID="22" presetClass="entr" presetSubtype="8" fill="hold" nodeType="withEffect">
                                  <p:stCondLst>
                                    <p:cond delay="750"/>
                                  </p:stCondLst>
                                  <p:childTnLst>
                                    <p:set>
                                      <p:cBhvr>
                                        <p:cTn id="31" dur="1" fill="hold">
                                          <p:stCondLst>
                                            <p:cond delay="0"/>
                                          </p:stCondLst>
                                        </p:cTn>
                                        <p:tgtEl>
                                          <p:spTgt spid="385"/>
                                        </p:tgtEl>
                                        <p:attrNameLst>
                                          <p:attrName>style.visibility</p:attrName>
                                        </p:attrNameLst>
                                      </p:cBhvr>
                                      <p:to>
                                        <p:strVal val="visible"/>
                                      </p:to>
                                    </p:set>
                                    <p:animEffect transition="in" filter="wipe(left)">
                                      <p:cBhvr>
                                        <p:cTn id="32" dur="1000"/>
                                        <p:tgtEl>
                                          <p:spTgt spid="385"/>
                                        </p:tgtEl>
                                      </p:cBhvr>
                                    </p:animEffect>
                                  </p:childTnLst>
                                </p:cTn>
                              </p:par>
                              <p:par>
                                <p:cTn id="33" presetID="35" presetClass="path" presetSubtype="0" accel="50000" decel="50000" fill="hold" nodeType="withEffect">
                                  <p:stCondLst>
                                    <p:cond delay="750"/>
                                  </p:stCondLst>
                                  <p:childTnLst>
                                    <p:animMotion origin="layout" path="M 2.29167E-6 -2.59259E-6 L -0.20313 0.00023 " pathEditMode="relative" rAng="0" ptsTypes="AA">
                                      <p:cBhvr>
                                        <p:cTn id="34" dur="1000" fill="hold"/>
                                        <p:tgtEl>
                                          <p:spTgt spid="385"/>
                                        </p:tgtEl>
                                        <p:attrNameLst>
                                          <p:attrName>ppt_x</p:attrName>
                                          <p:attrName>ppt_y</p:attrName>
                                        </p:attrNameLst>
                                      </p:cBhvr>
                                      <p:rCtr x="-10156" y="0"/>
                                    </p:animMotion>
                                  </p:childTnLst>
                                </p:cTn>
                              </p:par>
                              <p:par>
                                <p:cTn id="35" presetID="35" presetClass="path" presetSubtype="0" accel="50000" decel="50000" fill="hold" nodeType="withEffect">
                                  <p:stCondLst>
                                    <p:cond delay="0"/>
                                  </p:stCondLst>
                                  <p:childTnLst>
                                    <p:animMotion origin="layout" path="M 4.16667E-6 -2.22222E-6 L -0.27709 -2.22222E-6 " pathEditMode="relative" rAng="0" ptsTypes="AA">
                                      <p:cBhvr>
                                        <p:cTn id="36" dur="2000" fill="hold"/>
                                        <p:tgtEl>
                                          <p:spTgt spid="522"/>
                                        </p:tgtEl>
                                        <p:attrNameLst>
                                          <p:attrName>ppt_x</p:attrName>
                                          <p:attrName>ppt_y</p:attrName>
                                        </p:attrNameLst>
                                      </p:cBhvr>
                                      <p:rCtr x="-13854" y="0"/>
                                    </p:animMotion>
                                  </p:childTnLst>
                                </p:cTn>
                              </p:par>
                              <p:par>
                                <p:cTn id="37" presetID="22" presetClass="entr" presetSubtype="2" fill="hold" nodeType="withEffect">
                                  <p:stCondLst>
                                    <p:cond delay="0"/>
                                  </p:stCondLst>
                                  <p:childTnLst>
                                    <p:set>
                                      <p:cBhvr>
                                        <p:cTn id="38" dur="1" fill="hold">
                                          <p:stCondLst>
                                            <p:cond delay="0"/>
                                          </p:stCondLst>
                                        </p:cTn>
                                        <p:tgtEl>
                                          <p:spTgt spid="469"/>
                                        </p:tgtEl>
                                        <p:attrNameLst>
                                          <p:attrName>style.visibility</p:attrName>
                                        </p:attrNameLst>
                                      </p:cBhvr>
                                      <p:to>
                                        <p:strVal val="visible"/>
                                      </p:to>
                                    </p:set>
                                    <p:animEffect transition="in" filter="wipe(right)">
                                      <p:cBhvr>
                                        <p:cTn id="39" dur="1500"/>
                                        <p:tgtEl>
                                          <p:spTgt spid="469"/>
                                        </p:tgtEl>
                                      </p:cBhvr>
                                    </p:animEffect>
                                  </p:childTnLst>
                                </p:cTn>
                              </p:par>
                              <p:par>
                                <p:cTn id="40" presetID="63" presetClass="path" presetSubtype="0" accel="28000" decel="72000" fill="hold" nodeType="withEffect">
                                  <p:stCondLst>
                                    <p:cond delay="0"/>
                                  </p:stCondLst>
                                  <p:childTnLst>
                                    <p:animMotion origin="layout" path="M -3.95833E-6 -1.85185E-6 L 0.31263 -1.85185E-6 " pathEditMode="relative" rAng="0" ptsTypes="AA">
                                      <p:cBhvr>
                                        <p:cTn id="41" dur="1750" fill="hold"/>
                                        <p:tgtEl>
                                          <p:spTgt spid="469"/>
                                        </p:tgtEl>
                                        <p:attrNameLst>
                                          <p:attrName>ppt_x</p:attrName>
                                          <p:attrName>ppt_y</p:attrName>
                                        </p:attrNameLst>
                                      </p:cBhvr>
                                      <p:rCtr x="15625" y="0"/>
                                    </p:animMotion>
                                  </p:childTnLst>
                                </p:cTn>
                              </p:par>
                              <p:par>
                                <p:cTn id="42" presetID="22" presetClass="entr" presetSubtype="2" fill="hold" nodeType="withEffect">
                                  <p:stCondLst>
                                    <p:cond delay="250"/>
                                  </p:stCondLst>
                                  <p:childTnLst>
                                    <p:set>
                                      <p:cBhvr>
                                        <p:cTn id="43" dur="1" fill="hold">
                                          <p:stCondLst>
                                            <p:cond delay="0"/>
                                          </p:stCondLst>
                                        </p:cTn>
                                        <p:tgtEl>
                                          <p:spTgt spid="575"/>
                                        </p:tgtEl>
                                        <p:attrNameLst>
                                          <p:attrName>style.visibility</p:attrName>
                                        </p:attrNameLst>
                                      </p:cBhvr>
                                      <p:to>
                                        <p:strVal val="visible"/>
                                      </p:to>
                                    </p:set>
                                    <p:animEffect transition="in" filter="wipe(right)">
                                      <p:cBhvr>
                                        <p:cTn id="44" dur="750"/>
                                        <p:tgtEl>
                                          <p:spTgt spid="575"/>
                                        </p:tgtEl>
                                      </p:cBhvr>
                                    </p:animEffect>
                                  </p:childTnLst>
                                </p:cTn>
                              </p:par>
                              <p:par>
                                <p:cTn id="45" presetID="63" presetClass="path" presetSubtype="0" accel="50000" decel="50000" fill="hold" nodeType="withEffect">
                                  <p:stCondLst>
                                    <p:cond delay="250"/>
                                  </p:stCondLst>
                                  <p:childTnLst>
                                    <p:animMotion origin="layout" path="M 4.16667E-6 1.48148E-6 L 0.16979 1.48148E-6 " pathEditMode="relative" rAng="0" ptsTypes="AA">
                                      <p:cBhvr>
                                        <p:cTn id="46" dur="1500" fill="hold"/>
                                        <p:tgtEl>
                                          <p:spTgt spid="575"/>
                                        </p:tgtEl>
                                        <p:attrNameLst>
                                          <p:attrName>ppt_x</p:attrName>
                                          <p:attrName>ppt_y</p:attrName>
                                        </p:attrNameLst>
                                      </p:cBhvr>
                                      <p:rCtr x="8490" y="0"/>
                                    </p:animMotion>
                                  </p:childTnLst>
                                </p:cTn>
                              </p:par>
                              <p:par>
                                <p:cTn id="47" presetID="22" presetClass="entr" presetSubtype="2" fill="hold" nodeType="withEffect">
                                  <p:stCondLst>
                                    <p:cond delay="750"/>
                                  </p:stCondLst>
                                  <p:childTnLst>
                                    <p:set>
                                      <p:cBhvr>
                                        <p:cTn id="48" dur="1" fill="hold">
                                          <p:stCondLst>
                                            <p:cond delay="0"/>
                                          </p:stCondLst>
                                        </p:cTn>
                                        <p:tgtEl>
                                          <p:spTgt spid="416"/>
                                        </p:tgtEl>
                                        <p:attrNameLst>
                                          <p:attrName>style.visibility</p:attrName>
                                        </p:attrNameLst>
                                      </p:cBhvr>
                                      <p:to>
                                        <p:strVal val="visible"/>
                                      </p:to>
                                    </p:set>
                                    <p:animEffect transition="in" filter="wipe(right)">
                                      <p:cBhvr>
                                        <p:cTn id="49" dur="750"/>
                                        <p:tgtEl>
                                          <p:spTgt spid="416"/>
                                        </p:tgtEl>
                                      </p:cBhvr>
                                    </p:animEffect>
                                  </p:childTnLst>
                                </p:cTn>
                              </p:par>
                              <p:par>
                                <p:cTn id="50" presetID="63" presetClass="path" presetSubtype="0" accel="50000" decel="50000" fill="hold" nodeType="withEffect">
                                  <p:stCondLst>
                                    <p:cond delay="750"/>
                                  </p:stCondLst>
                                  <p:childTnLst>
                                    <p:animMotion origin="layout" path="M 2.5E-6 1.85185E-6 L 0.33854 1.85185E-6 " pathEditMode="relative" rAng="0" ptsTypes="AA">
                                      <p:cBhvr>
                                        <p:cTn id="51" dur="1250" fill="hold"/>
                                        <p:tgtEl>
                                          <p:spTgt spid="416"/>
                                        </p:tgtEl>
                                        <p:attrNameLst>
                                          <p:attrName>ppt_x</p:attrName>
                                          <p:attrName>ppt_y</p:attrName>
                                        </p:attrNameLst>
                                      </p:cBhvr>
                                      <p:rCtr x="16927" y="0"/>
                                    </p:animMotion>
                                  </p:childTnLst>
                                </p:cTn>
                              </p:par>
                              <p:par>
                                <p:cTn id="52" presetID="22" presetClass="entr" presetSubtype="8" fill="hold" nodeType="withEffect">
                                  <p:stCondLst>
                                    <p:cond delay="750"/>
                                  </p:stCondLst>
                                  <p:childTnLst>
                                    <p:set>
                                      <p:cBhvr>
                                        <p:cTn id="53" dur="1" fill="hold">
                                          <p:stCondLst>
                                            <p:cond delay="0"/>
                                          </p:stCondLst>
                                        </p:cTn>
                                        <p:tgtEl>
                                          <p:spTgt spid="321"/>
                                        </p:tgtEl>
                                        <p:attrNameLst>
                                          <p:attrName>style.visibility</p:attrName>
                                        </p:attrNameLst>
                                      </p:cBhvr>
                                      <p:to>
                                        <p:strVal val="visible"/>
                                      </p:to>
                                    </p:set>
                                    <p:animEffect transition="in" filter="wipe(left)">
                                      <p:cBhvr>
                                        <p:cTn id="54" dur="500"/>
                                        <p:tgtEl>
                                          <p:spTgt spid="3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9" grpId="0" animBg="1"/>
      <p:bldP spid="320" grpId="0" animBg="1"/>
      <p:bldP spid="325" grpId="0" animBg="1"/>
      <p:bldP spid="625" grpId="0"/>
      <p:bldP spid="625" grpId="1"/>
      <p:bldP spid="626" grpId="0"/>
      <p:bldP spid="626" grpId="1"/>
      <p:bldP spid="62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ình chữ nhật 3">
            <a:extLst>
              <a:ext uri="{FF2B5EF4-FFF2-40B4-BE49-F238E27FC236}">
                <a16:creationId xmlns:a16="http://schemas.microsoft.com/office/drawing/2014/main" id="{3AE28428-68C0-4BED-65E1-C09FD5C56B52}"/>
              </a:ext>
            </a:extLst>
          </p:cNvPr>
          <p:cNvSpPr/>
          <p:nvPr/>
        </p:nvSpPr>
        <p:spPr>
          <a:xfrm>
            <a:off x="609600" y="731520"/>
            <a:ext cx="2316480" cy="1901588"/>
          </a:xfrm>
          <a:prstGeom prst="rect">
            <a:avLst/>
          </a:prstGeom>
          <a:solidFill>
            <a:srgbClr val="1F35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Hình chữ nhật 4">
            <a:extLst>
              <a:ext uri="{FF2B5EF4-FFF2-40B4-BE49-F238E27FC236}">
                <a16:creationId xmlns:a16="http://schemas.microsoft.com/office/drawing/2014/main" id="{BC58C89C-103D-3B2C-CA0F-ECB4EFFDFDAF}"/>
              </a:ext>
            </a:extLst>
          </p:cNvPr>
          <p:cNvSpPr/>
          <p:nvPr/>
        </p:nvSpPr>
        <p:spPr>
          <a:xfrm>
            <a:off x="3352800" y="731520"/>
            <a:ext cx="2316480" cy="1901588"/>
          </a:xfrm>
          <a:prstGeom prst="rect">
            <a:avLst/>
          </a:prstGeom>
          <a:solidFill>
            <a:srgbClr val="596E5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Hình chữ nhật 5">
            <a:extLst>
              <a:ext uri="{FF2B5EF4-FFF2-40B4-BE49-F238E27FC236}">
                <a16:creationId xmlns:a16="http://schemas.microsoft.com/office/drawing/2014/main" id="{4CBBD2EC-C0A9-FF07-5972-0801C5F186B9}"/>
              </a:ext>
            </a:extLst>
          </p:cNvPr>
          <p:cNvSpPr/>
          <p:nvPr/>
        </p:nvSpPr>
        <p:spPr>
          <a:xfrm>
            <a:off x="6096000" y="670560"/>
            <a:ext cx="2316480" cy="1962548"/>
          </a:xfrm>
          <a:prstGeom prst="rect">
            <a:avLst/>
          </a:prstGeom>
          <a:solidFill>
            <a:srgbClr val="FEF4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2298458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3" name="Hình ảnh 3072" descr="Miễn phí Đồng Cỏ Xanh Dưới Bầu Trời Trong Ảnh lưu trữ">
            <a:extLst>
              <a:ext uri="{FF2B5EF4-FFF2-40B4-BE49-F238E27FC236}">
                <a16:creationId xmlns:a16="http://schemas.microsoft.com/office/drawing/2014/main" id="{46CD00D6-ABC7-1B97-1083-7141B93D505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102" b="2524"/>
          <a:stretch/>
        </p:blipFill>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075" name="Hình chữ nhật 3074">
            <a:extLst>
              <a:ext uri="{FF2B5EF4-FFF2-40B4-BE49-F238E27FC236}">
                <a16:creationId xmlns:a16="http://schemas.microsoft.com/office/drawing/2014/main" id="{1E088C0A-A5CE-9A58-21D3-62A209B7D36D}"/>
              </a:ext>
            </a:extLst>
          </p:cNvPr>
          <p:cNvSpPr/>
          <p:nvPr/>
        </p:nvSpPr>
        <p:spPr>
          <a:xfrm>
            <a:off x="0" y="0"/>
            <a:ext cx="12192000" cy="6858000"/>
          </a:xfrm>
          <a:prstGeom prst="rect">
            <a:avLst/>
          </a:prstGeom>
          <a:solidFill>
            <a:srgbClr val="1F352E">
              <a:alpha val="5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4" name="Group 18">
            <a:extLst>
              <a:ext uri="{FF2B5EF4-FFF2-40B4-BE49-F238E27FC236}">
                <a16:creationId xmlns:a16="http://schemas.microsoft.com/office/drawing/2014/main" id="{8148081A-03D5-C121-AAC5-72A52AF5E948}"/>
              </a:ext>
            </a:extLst>
          </p:cNvPr>
          <p:cNvGrpSpPr/>
          <p:nvPr/>
        </p:nvGrpSpPr>
        <p:grpSpPr>
          <a:xfrm>
            <a:off x="-1275674" y="-1154444"/>
            <a:ext cx="2551347" cy="2798956"/>
            <a:chOff x="0" y="0"/>
            <a:chExt cx="2551347" cy="2798956"/>
          </a:xfrm>
        </p:grpSpPr>
        <p:sp>
          <p:nvSpPr>
            <p:cNvPr id="5" name="Parallelogram 14">
              <a:extLst>
                <a:ext uri="{FF2B5EF4-FFF2-40B4-BE49-F238E27FC236}">
                  <a16:creationId xmlns:a16="http://schemas.microsoft.com/office/drawing/2014/main" id="{FC016DD6-B9D4-CC08-016B-22C4DD765008}"/>
                </a:ext>
              </a:extLst>
            </p:cNvPr>
            <p:cNvSpPr/>
            <p:nvPr/>
          </p:nvSpPr>
          <p:spPr>
            <a:xfrm rot="5400000" flipH="1">
              <a:off x="161556" y="1671635"/>
              <a:ext cx="1430949" cy="364880"/>
            </a:xfrm>
            <a:prstGeom prst="parallelogram">
              <a:avLst>
                <a:gd name="adj" fmla="val 9446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rapezoid 15">
              <a:extLst>
                <a:ext uri="{FF2B5EF4-FFF2-40B4-BE49-F238E27FC236}">
                  <a16:creationId xmlns:a16="http://schemas.microsoft.com/office/drawing/2014/main" id="{BF239FD5-189B-FA02-C0AB-B57020D35B71}"/>
                </a:ext>
              </a:extLst>
            </p:cNvPr>
            <p:cNvSpPr/>
            <p:nvPr/>
          </p:nvSpPr>
          <p:spPr>
            <a:xfrm rot="19020043">
              <a:off x="262603" y="401700"/>
              <a:ext cx="2288744" cy="353787"/>
            </a:xfrm>
            <a:prstGeom prst="trapezoid">
              <a:avLst>
                <a:gd name="adj" fmla="val 93465"/>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Freeform: Shape 17">
              <a:extLst>
                <a:ext uri="{FF2B5EF4-FFF2-40B4-BE49-F238E27FC236}">
                  <a16:creationId xmlns:a16="http://schemas.microsoft.com/office/drawing/2014/main" id="{6703F40A-DB29-FA2F-437C-8DCE43555100}"/>
                </a:ext>
              </a:extLst>
            </p:cNvPr>
            <p:cNvSpPr/>
            <p:nvPr/>
          </p:nvSpPr>
          <p:spPr>
            <a:xfrm rot="5400000">
              <a:off x="-516949" y="516949"/>
              <a:ext cx="2798956" cy="1765058"/>
            </a:xfrm>
            <a:custGeom>
              <a:avLst/>
              <a:gdLst>
                <a:gd name="connsiteX0" fmla="*/ 0 w 2798956"/>
                <a:gd name="connsiteY0" fmla="*/ 1765058 h 1765058"/>
                <a:gd name="connsiteX1" fmla="*/ 0 w 2798956"/>
                <a:gd name="connsiteY1" fmla="*/ 1419370 h 1765058"/>
                <a:gd name="connsiteX2" fmla="*/ 0 w 2798956"/>
                <a:gd name="connsiteY2" fmla="*/ 1073682 h 1765058"/>
                <a:gd name="connsiteX3" fmla="*/ 1 w 2798956"/>
                <a:gd name="connsiteY3" fmla="*/ 1073682 h 1765058"/>
                <a:gd name="connsiteX4" fmla="*/ 1 w 2798956"/>
                <a:gd name="connsiteY4" fmla="*/ 0 h 1765058"/>
                <a:gd name="connsiteX5" fmla="*/ 997925 w 2798956"/>
                <a:gd name="connsiteY5" fmla="*/ 1073682 h 1765058"/>
                <a:gd name="connsiteX6" fmla="*/ 2554014 w 2798956"/>
                <a:gd name="connsiteY6" fmla="*/ 1073682 h 1765058"/>
                <a:gd name="connsiteX7" fmla="*/ 2798955 w 2798956"/>
                <a:gd name="connsiteY7" fmla="*/ 1419370 h 1765058"/>
                <a:gd name="connsiteX8" fmla="*/ 2798956 w 2798956"/>
                <a:gd name="connsiteY8" fmla="*/ 1419370 h 1765058"/>
                <a:gd name="connsiteX9" fmla="*/ 2798956 w 2798956"/>
                <a:gd name="connsiteY9" fmla="*/ 1419371 h 1765058"/>
                <a:gd name="connsiteX10" fmla="*/ 2798956 w 2798956"/>
                <a:gd name="connsiteY10" fmla="*/ 1765058 h 176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8956" h="1765058">
                  <a:moveTo>
                    <a:pt x="0" y="1765058"/>
                  </a:moveTo>
                  <a:lnTo>
                    <a:pt x="0" y="1419370"/>
                  </a:lnTo>
                  <a:lnTo>
                    <a:pt x="0" y="1073682"/>
                  </a:lnTo>
                  <a:lnTo>
                    <a:pt x="1" y="1073682"/>
                  </a:lnTo>
                  <a:lnTo>
                    <a:pt x="1" y="0"/>
                  </a:lnTo>
                  <a:lnTo>
                    <a:pt x="997925" y="1073682"/>
                  </a:lnTo>
                  <a:lnTo>
                    <a:pt x="2554014" y="1073682"/>
                  </a:lnTo>
                  <a:lnTo>
                    <a:pt x="2798955" y="1419370"/>
                  </a:lnTo>
                  <a:lnTo>
                    <a:pt x="2798956" y="1419370"/>
                  </a:lnTo>
                  <a:lnTo>
                    <a:pt x="2798956" y="1419371"/>
                  </a:lnTo>
                  <a:lnTo>
                    <a:pt x="2798956" y="1765058"/>
                  </a:lnTo>
                  <a:close/>
                </a:path>
              </a:pathLst>
            </a:cu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grpSp>
      <p:grpSp>
        <p:nvGrpSpPr>
          <p:cNvPr id="8" name="Group 19">
            <a:extLst>
              <a:ext uri="{FF2B5EF4-FFF2-40B4-BE49-F238E27FC236}">
                <a16:creationId xmlns:a16="http://schemas.microsoft.com/office/drawing/2014/main" id="{3C245F80-406F-1B9E-D39C-A458B58481AD}"/>
              </a:ext>
            </a:extLst>
          </p:cNvPr>
          <p:cNvGrpSpPr/>
          <p:nvPr/>
        </p:nvGrpSpPr>
        <p:grpSpPr>
          <a:xfrm rot="10800000">
            <a:off x="10766121" y="5244049"/>
            <a:ext cx="2851757" cy="2991439"/>
            <a:chOff x="0" y="0"/>
            <a:chExt cx="2551347" cy="2798956"/>
          </a:xfrm>
        </p:grpSpPr>
        <p:sp>
          <p:nvSpPr>
            <p:cNvPr id="9" name="Parallelogram 20">
              <a:extLst>
                <a:ext uri="{FF2B5EF4-FFF2-40B4-BE49-F238E27FC236}">
                  <a16:creationId xmlns:a16="http://schemas.microsoft.com/office/drawing/2014/main" id="{6E224C16-8E2A-00A8-A3C8-2EBEFC724024}"/>
                </a:ext>
              </a:extLst>
            </p:cNvPr>
            <p:cNvSpPr/>
            <p:nvPr/>
          </p:nvSpPr>
          <p:spPr>
            <a:xfrm rot="5400000" flipH="1">
              <a:off x="161556" y="1671635"/>
              <a:ext cx="1430949" cy="364880"/>
            </a:xfrm>
            <a:prstGeom prst="parallelogram">
              <a:avLst>
                <a:gd name="adj" fmla="val 9446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Trapezoid 21">
              <a:extLst>
                <a:ext uri="{FF2B5EF4-FFF2-40B4-BE49-F238E27FC236}">
                  <a16:creationId xmlns:a16="http://schemas.microsoft.com/office/drawing/2014/main" id="{CE439B32-2949-5B1B-03EF-7CAD15632FBC}"/>
                </a:ext>
              </a:extLst>
            </p:cNvPr>
            <p:cNvSpPr/>
            <p:nvPr/>
          </p:nvSpPr>
          <p:spPr>
            <a:xfrm rot="19020043">
              <a:off x="262603" y="401700"/>
              <a:ext cx="2288744" cy="353787"/>
            </a:xfrm>
            <a:prstGeom prst="trapezoid">
              <a:avLst>
                <a:gd name="adj" fmla="val 93465"/>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Freeform: Shape 22">
              <a:extLst>
                <a:ext uri="{FF2B5EF4-FFF2-40B4-BE49-F238E27FC236}">
                  <a16:creationId xmlns:a16="http://schemas.microsoft.com/office/drawing/2014/main" id="{9524865A-A564-A09D-2669-22D9E74F547A}"/>
                </a:ext>
              </a:extLst>
            </p:cNvPr>
            <p:cNvSpPr/>
            <p:nvPr/>
          </p:nvSpPr>
          <p:spPr>
            <a:xfrm rot="5400000">
              <a:off x="-516949" y="516949"/>
              <a:ext cx="2798956" cy="1765058"/>
            </a:xfrm>
            <a:custGeom>
              <a:avLst/>
              <a:gdLst>
                <a:gd name="connsiteX0" fmla="*/ 0 w 2798956"/>
                <a:gd name="connsiteY0" fmla="*/ 1765058 h 1765058"/>
                <a:gd name="connsiteX1" fmla="*/ 0 w 2798956"/>
                <a:gd name="connsiteY1" fmla="*/ 1419370 h 1765058"/>
                <a:gd name="connsiteX2" fmla="*/ 0 w 2798956"/>
                <a:gd name="connsiteY2" fmla="*/ 1073682 h 1765058"/>
                <a:gd name="connsiteX3" fmla="*/ 1 w 2798956"/>
                <a:gd name="connsiteY3" fmla="*/ 1073682 h 1765058"/>
                <a:gd name="connsiteX4" fmla="*/ 1 w 2798956"/>
                <a:gd name="connsiteY4" fmla="*/ 0 h 1765058"/>
                <a:gd name="connsiteX5" fmla="*/ 997925 w 2798956"/>
                <a:gd name="connsiteY5" fmla="*/ 1073682 h 1765058"/>
                <a:gd name="connsiteX6" fmla="*/ 2554014 w 2798956"/>
                <a:gd name="connsiteY6" fmla="*/ 1073682 h 1765058"/>
                <a:gd name="connsiteX7" fmla="*/ 2798955 w 2798956"/>
                <a:gd name="connsiteY7" fmla="*/ 1419370 h 1765058"/>
                <a:gd name="connsiteX8" fmla="*/ 2798956 w 2798956"/>
                <a:gd name="connsiteY8" fmla="*/ 1419370 h 1765058"/>
                <a:gd name="connsiteX9" fmla="*/ 2798956 w 2798956"/>
                <a:gd name="connsiteY9" fmla="*/ 1419371 h 1765058"/>
                <a:gd name="connsiteX10" fmla="*/ 2798956 w 2798956"/>
                <a:gd name="connsiteY10" fmla="*/ 1765058 h 176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8956" h="1765058">
                  <a:moveTo>
                    <a:pt x="0" y="1765058"/>
                  </a:moveTo>
                  <a:lnTo>
                    <a:pt x="0" y="1419370"/>
                  </a:lnTo>
                  <a:lnTo>
                    <a:pt x="0" y="1073682"/>
                  </a:lnTo>
                  <a:lnTo>
                    <a:pt x="1" y="1073682"/>
                  </a:lnTo>
                  <a:lnTo>
                    <a:pt x="1" y="0"/>
                  </a:lnTo>
                  <a:lnTo>
                    <a:pt x="997925" y="1073682"/>
                  </a:lnTo>
                  <a:lnTo>
                    <a:pt x="2554014" y="1073682"/>
                  </a:lnTo>
                  <a:lnTo>
                    <a:pt x="2798955" y="1419370"/>
                  </a:lnTo>
                  <a:lnTo>
                    <a:pt x="2798956" y="1419370"/>
                  </a:lnTo>
                  <a:lnTo>
                    <a:pt x="2798956" y="1419371"/>
                  </a:lnTo>
                  <a:lnTo>
                    <a:pt x="2798956" y="1765058"/>
                  </a:lnTo>
                  <a:close/>
                </a:path>
              </a:pathLst>
            </a:cu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grpSp>
      <p:grpSp>
        <p:nvGrpSpPr>
          <p:cNvPr id="12" name="Group 37">
            <a:extLst>
              <a:ext uri="{FF2B5EF4-FFF2-40B4-BE49-F238E27FC236}">
                <a16:creationId xmlns:a16="http://schemas.microsoft.com/office/drawing/2014/main" id="{D891EC0F-54E3-91FE-EC79-2A46C8CEE03E}"/>
              </a:ext>
            </a:extLst>
          </p:cNvPr>
          <p:cNvGrpSpPr/>
          <p:nvPr/>
        </p:nvGrpSpPr>
        <p:grpSpPr>
          <a:xfrm>
            <a:off x="2761428" y="4743375"/>
            <a:ext cx="1512541" cy="1546917"/>
            <a:chOff x="577516" y="4792006"/>
            <a:chExt cx="1512541" cy="1546917"/>
          </a:xfrm>
        </p:grpSpPr>
        <p:cxnSp>
          <p:nvCxnSpPr>
            <p:cNvPr id="13" name="Straight Connector 30">
              <a:extLst>
                <a:ext uri="{FF2B5EF4-FFF2-40B4-BE49-F238E27FC236}">
                  <a16:creationId xmlns:a16="http://schemas.microsoft.com/office/drawing/2014/main" id="{33D672C6-8345-8F34-6D73-E8493CC71B03}"/>
                </a:ext>
              </a:extLst>
            </p:cNvPr>
            <p:cNvCxnSpPr>
              <a:cxnSpLocks/>
            </p:cNvCxnSpPr>
            <p:nvPr/>
          </p:nvCxnSpPr>
          <p:spPr>
            <a:xfrm>
              <a:off x="1052596" y="4792006"/>
              <a:ext cx="0" cy="8972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32">
              <a:extLst>
                <a:ext uri="{FF2B5EF4-FFF2-40B4-BE49-F238E27FC236}">
                  <a16:creationId xmlns:a16="http://schemas.microsoft.com/office/drawing/2014/main" id="{BFE060E3-70BF-8763-F9DC-2744C27450CD}"/>
                </a:ext>
              </a:extLst>
            </p:cNvPr>
            <p:cNvCxnSpPr>
              <a:cxnSpLocks/>
            </p:cNvCxnSpPr>
            <p:nvPr/>
          </p:nvCxnSpPr>
          <p:spPr>
            <a:xfrm flipH="1">
              <a:off x="577516" y="5689218"/>
              <a:ext cx="47508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34">
              <a:extLst>
                <a:ext uri="{FF2B5EF4-FFF2-40B4-BE49-F238E27FC236}">
                  <a16:creationId xmlns:a16="http://schemas.microsoft.com/office/drawing/2014/main" id="{3D4EF1D0-F9B5-749F-FF28-B21D43180F36}"/>
                </a:ext>
              </a:extLst>
            </p:cNvPr>
            <p:cNvCxnSpPr>
              <a:cxnSpLocks/>
            </p:cNvCxnSpPr>
            <p:nvPr/>
          </p:nvCxnSpPr>
          <p:spPr>
            <a:xfrm>
              <a:off x="577516" y="5689218"/>
              <a:ext cx="0" cy="64970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36">
              <a:extLst>
                <a:ext uri="{FF2B5EF4-FFF2-40B4-BE49-F238E27FC236}">
                  <a16:creationId xmlns:a16="http://schemas.microsoft.com/office/drawing/2014/main" id="{A734E067-BC41-F7A3-6423-7D328E767A7D}"/>
                </a:ext>
              </a:extLst>
            </p:cNvPr>
            <p:cNvCxnSpPr>
              <a:cxnSpLocks/>
            </p:cNvCxnSpPr>
            <p:nvPr/>
          </p:nvCxnSpPr>
          <p:spPr>
            <a:xfrm>
              <a:off x="577516" y="6335486"/>
              <a:ext cx="151254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7" name="Group 44">
            <a:extLst>
              <a:ext uri="{FF2B5EF4-FFF2-40B4-BE49-F238E27FC236}">
                <a16:creationId xmlns:a16="http://schemas.microsoft.com/office/drawing/2014/main" id="{ADB1179B-2398-03A3-DCD7-3CA478781124}"/>
              </a:ext>
            </a:extLst>
          </p:cNvPr>
          <p:cNvGrpSpPr/>
          <p:nvPr/>
        </p:nvGrpSpPr>
        <p:grpSpPr>
          <a:xfrm>
            <a:off x="-2182507" y="4996039"/>
            <a:ext cx="1966304" cy="1045029"/>
            <a:chOff x="776896" y="5042950"/>
            <a:chExt cx="1966304" cy="1045029"/>
          </a:xfrm>
        </p:grpSpPr>
        <p:cxnSp>
          <p:nvCxnSpPr>
            <p:cNvPr id="18" name="Straight Connector 41">
              <a:extLst>
                <a:ext uri="{FF2B5EF4-FFF2-40B4-BE49-F238E27FC236}">
                  <a16:creationId xmlns:a16="http://schemas.microsoft.com/office/drawing/2014/main" id="{1DACD051-9EBE-6BB5-B1A6-30736EDE4631}"/>
                </a:ext>
              </a:extLst>
            </p:cNvPr>
            <p:cNvCxnSpPr/>
            <p:nvPr/>
          </p:nvCxnSpPr>
          <p:spPr>
            <a:xfrm>
              <a:off x="776896" y="5042950"/>
              <a:ext cx="0" cy="10415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43">
              <a:extLst>
                <a:ext uri="{FF2B5EF4-FFF2-40B4-BE49-F238E27FC236}">
                  <a16:creationId xmlns:a16="http://schemas.microsoft.com/office/drawing/2014/main" id="{934FF60A-FA56-8195-60B5-74729C40DD88}"/>
                </a:ext>
              </a:extLst>
            </p:cNvPr>
            <p:cNvCxnSpPr/>
            <p:nvPr/>
          </p:nvCxnSpPr>
          <p:spPr>
            <a:xfrm>
              <a:off x="776896" y="6087979"/>
              <a:ext cx="19663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0" name="Group 45">
            <a:extLst>
              <a:ext uri="{FF2B5EF4-FFF2-40B4-BE49-F238E27FC236}">
                <a16:creationId xmlns:a16="http://schemas.microsoft.com/office/drawing/2014/main" id="{A9D6D41B-D4F6-96CF-3F57-595C6FE8307C}"/>
              </a:ext>
            </a:extLst>
          </p:cNvPr>
          <p:cNvGrpSpPr/>
          <p:nvPr/>
        </p:nvGrpSpPr>
        <p:grpSpPr>
          <a:xfrm rot="10800000">
            <a:off x="7683583" y="578593"/>
            <a:ext cx="1512541" cy="1546917"/>
            <a:chOff x="577516" y="4792006"/>
            <a:chExt cx="1512541" cy="1546917"/>
          </a:xfrm>
        </p:grpSpPr>
        <p:cxnSp>
          <p:nvCxnSpPr>
            <p:cNvPr id="21" name="Straight Connector 46">
              <a:extLst>
                <a:ext uri="{FF2B5EF4-FFF2-40B4-BE49-F238E27FC236}">
                  <a16:creationId xmlns:a16="http://schemas.microsoft.com/office/drawing/2014/main" id="{3DBE3105-A226-7CF7-6893-0EB9681BBAAA}"/>
                </a:ext>
              </a:extLst>
            </p:cNvPr>
            <p:cNvCxnSpPr>
              <a:cxnSpLocks/>
            </p:cNvCxnSpPr>
            <p:nvPr/>
          </p:nvCxnSpPr>
          <p:spPr>
            <a:xfrm>
              <a:off x="1052596" y="4792006"/>
              <a:ext cx="0" cy="8972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47">
              <a:extLst>
                <a:ext uri="{FF2B5EF4-FFF2-40B4-BE49-F238E27FC236}">
                  <a16:creationId xmlns:a16="http://schemas.microsoft.com/office/drawing/2014/main" id="{2BC1A247-BB3F-6163-130F-B7AE4643B25B}"/>
                </a:ext>
              </a:extLst>
            </p:cNvPr>
            <p:cNvCxnSpPr>
              <a:cxnSpLocks/>
            </p:cNvCxnSpPr>
            <p:nvPr/>
          </p:nvCxnSpPr>
          <p:spPr>
            <a:xfrm flipH="1">
              <a:off x="577516" y="5689218"/>
              <a:ext cx="47508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Straight Connector 48">
              <a:extLst>
                <a:ext uri="{FF2B5EF4-FFF2-40B4-BE49-F238E27FC236}">
                  <a16:creationId xmlns:a16="http://schemas.microsoft.com/office/drawing/2014/main" id="{F87E2BED-2F19-7BCC-43DC-15BE7AAF106D}"/>
                </a:ext>
              </a:extLst>
            </p:cNvPr>
            <p:cNvCxnSpPr>
              <a:cxnSpLocks/>
            </p:cNvCxnSpPr>
            <p:nvPr/>
          </p:nvCxnSpPr>
          <p:spPr>
            <a:xfrm>
              <a:off x="577516" y="5689218"/>
              <a:ext cx="0" cy="64970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49">
              <a:extLst>
                <a:ext uri="{FF2B5EF4-FFF2-40B4-BE49-F238E27FC236}">
                  <a16:creationId xmlns:a16="http://schemas.microsoft.com/office/drawing/2014/main" id="{748FB7EA-F02D-7AEA-22B0-28C43BDB332A}"/>
                </a:ext>
              </a:extLst>
            </p:cNvPr>
            <p:cNvCxnSpPr>
              <a:cxnSpLocks/>
            </p:cNvCxnSpPr>
            <p:nvPr/>
          </p:nvCxnSpPr>
          <p:spPr>
            <a:xfrm>
              <a:off x="577516" y="6335486"/>
              <a:ext cx="151254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5" name="Group 50">
            <a:extLst>
              <a:ext uri="{FF2B5EF4-FFF2-40B4-BE49-F238E27FC236}">
                <a16:creationId xmlns:a16="http://schemas.microsoft.com/office/drawing/2014/main" id="{A1468999-17D7-3A7F-2C70-A13330942862}"/>
              </a:ext>
            </a:extLst>
          </p:cNvPr>
          <p:cNvGrpSpPr/>
          <p:nvPr/>
        </p:nvGrpSpPr>
        <p:grpSpPr>
          <a:xfrm rot="10800000">
            <a:off x="12841503" y="754082"/>
            <a:ext cx="1966304" cy="1045029"/>
            <a:chOff x="776896" y="5042950"/>
            <a:chExt cx="1966304" cy="1045029"/>
          </a:xfrm>
        </p:grpSpPr>
        <p:cxnSp>
          <p:nvCxnSpPr>
            <p:cNvPr id="26" name="Straight Connector 51">
              <a:extLst>
                <a:ext uri="{FF2B5EF4-FFF2-40B4-BE49-F238E27FC236}">
                  <a16:creationId xmlns:a16="http://schemas.microsoft.com/office/drawing/2014/main" id="{7B12CE47-40D0-4670-C810-88A8809DC7D9}"/>
                </a:ext>
              </a:extLst>
            </p:cNvPr>
            <p:cNvCxnSpPr/>
            <p:nvPr/>
          </p:nvCxnSpPr>
          <p:spPr>
            <a:xfrm>
              <a:off x="776896" y="5042950"/>
              <a:ext cx="0" cy="10415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52">
              <a:extLst>
                <a:ext uri="{FF2B5EF4-FFF2-40B4-BE49-F238E27FC236}">
                  <a16:creationId xmlns:a16="http://schemas.microsoft.com/office/drawing/2014/main" id="{F99C2B54-1213-CB98-B7B5-5549966DEC36}"/>
                </a:ext>
              </a:extLst>
            </p:cNvPr>
            <p:cNvCxnSpPr/>
            <p:nvPr/>
          </p:nvCxnSpPr>
          <p:spPr>
            <a:xfrm>
              <a:off x="776896" y="6087979"/>
              <a:ext cx="19663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8" name="!!Khung1">
            <a:extLst>
              <a:ext uri="{FF2B5EF4-FFF2-40B4-BE49-F238E27FC236}">
                <a16:creationId xmlns:a16="http://schemas.microsoft.com/office/drawing/2014/main" id="{4ABE1A5A-8CB1-1A18-235F-78474155B732}"/>
              </a:ext>
            </a:extLst>
          </p:cNvPr>
          <p:cNvSpPr/>
          <p:nvPr/>
        </p:nvSpPr>
        <p:spPr>
          <a:xfrm flipH="1">
            <a:off x="8987802" y="4808141"/>
            <a:ext cx="1181061" cy="649705"/>
          </a:xfrm>
          <a:prstGeom prst="frame">
            <a:avLst>
              <a:gd name="adj1" fmla="val 141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9" name="!!cay2">
            <a:extLst>
              <a:ext uri="{FF2B5EF4-FFF2-40B4-BE49-F238E27FC236}">
                <a16:creationId xmlns:a16="http://schemas.microsoft.com/office/drawing/2014/main" id="{8A8C3599-5334-EB2E-F0B0-6CFE21E4BA05}"/>
              </a:ext>
            </a:extLst>
          </p:cNvPr>
          <p:cNvSpPr/>
          <p:nvPr/>
        </p:nvSpPr>
        <p:spPr>
          <a:xfrm>
            <a:off x="1864837" y="1036471"/>
            <a:ext cx="8503567" cy="91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cay4">
            <a:extLst>
              <a:ext uri="{FF2B5EF4-FFF2-40B4-BE49-F238E27FC236}">
                <a16:creationId xmlns:a16="http://schemas.microsoft.com/office/drawing/2014/main" id="{F2DD322F-DC77-7742-263E-8B69B065E8F6}"/>
              </a:ext>
            </a:extLst>
          </p:cNvPr>
          <p:cNvSpPr/>
          <p:nvPr/>
        </p:nvSpPr>
        <p:spPr>
          <a:xfrm>
            <a:off x="1882834" y="5558242"/>
            <a:ext cx="841248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cay3">
            <a:extLst>
              <a:ext uri="{FF2B5EF4-FFF2-40B4-BE49-F238E27FC236}">
                <a16:creationId xmlns:a16="http://schemas.microsoft.com/office/drawing/2014/main" id="{7656B491-7B6A-5C36-1FF9-539AF7A668AC}"/>
              </a:ext>
            </a:extLst>
          </p:cNvPr>
          <p:cNvSpPr/>
          <p:nvPr/>
        </p:nvSpPr>
        <p:spPr>
          <a:xfrm rot="16200000">
            <a:off x="-375444" y="3317962"/>
            <a:ext cx="457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72" name="!!cay1">
            <a:extLst>
              <a:ext uri="{FF2B5EF4-FFF2-40B4-BE49-F238E27FC236}">
                <a16:creationId xmlns:a16="http://schemas.microsoft.com/office/drawing/2014/main" id="{AE0EC4E7-7526-1F75-3786-314B5DC9E9A5}"/>
              </a:ext>
            </a:extLst>
          </p:cNvPr>
          <p:cNvSpPr/>
          <p:nvPr/>
        </p:nvSpPr>
        <p:spPr>
          <a:xfrm rot="16200000">
            <a:off x="8036685" y="3317962"/>
            <a:ext cx="457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77" name="Hộp Văn bản 3076">
            <a:extLst>
              <a:ext uri="{FF2B5EF4-FFF2-40B4-BE49-F238E27FC236}">
                <a16:creationId xmlns:a16="http://schemas.microsoft.com/office/drawing/2014/main" id="{B85E00EB-7F6E-5809-9179-A820EFFCB82F}"/>
              </a:ext>
            </a:extLst>
          </p:cNvPr>
          <p:cNvSpPr txBox="1"/>
          <p:nvPr/>
        </p:nvSpPr>
        <p:spPr>
          <a:xfrm>
            <a:off x="1741026" y="1604834"/>
            <a:ext cx="8709948" cy="472950"/>
          </a:xfrm>
          <a:prstGeom prst="rect">
            <a:avLst/>
          </a:prstGeom>
          <a:noFill/>
        </p:spPr>
        <p:txBody>
          <a:bodyPr wrap="square">
            <a:spAutoFit/>
          </a:bodyPr>
          <a:lstStyle/>
          <a:p>
            <a:pPr marL="0" marR="0" algn="ctr">
              <a:lnSpc>
                <a:spcPct val="107000"/>
              </a:lnSpc>
              <a:spcBef>
                <a:spcPts val="0"/>
              </a:spcBef>
              <a:spcAft>
                <a:spcPts val="800"/>
              </a:spcAft>
            </a:pPr>
            <a:r>
              <a:rPr lang="en-US" sz="2400" b="1" kern="100" spc="300" dirty="0">
                <a:solidFill>
                  <a:schemeClr val="bg1"/>
                </a:solidFill>
                <a:effectLst/>
                <a:latin typeface="Intrepid" pitchFamily="2" charset="0"/>
                <a:ea typeface="Calibri" panose="020F0502020204030204" pitchFamily="34" charset="0"/>
              </a:rPr>
              <a:t>1. PROJECT OVERVIEW</a:t>
            </a:r>
            <a:endParaRPr lang="vi-VN" sz="2400" kern="100" spc="300" dirty="0">
              <a:solidFill>
                <a:schemeClr val="bg1"/>
              </a:solidFill>
              <a:effectLst/>
              <a:latin typeface="Times New Roman" panose="02020603050405020304" pitchFamily="18" charset="0"/>
              <a:ea typeface="Calibri" panose="020F0502020204030204" pitchFamily="34" charset="0"/>
            </a:endParaRPr>
          </a:p>
        </p:txBody>
      </p:sp>
      <p:sp>
        <p:nvSpPr>
          <p:cNvPr id="3079" name="Hộp Văn bản 3078">
            <a:extLst>
              <a:ext uri="{FF2B5EF4-FFF2-40B4-BE49-F238E27FC236}">
                <a16:creationId xmlns:a16="http://schemas.microsoft.com/office/drawing/2014/main" id="{66D622D1-4751-9AD0-D796-0B1E075324CA}"/>
              </a:ext>
            </a:extLst>
          </p:cNvPr>
          <p:cNvSpPr txBox="1"/>
          <p:nvPr/>
        </p:nvSpPr>
        <p:spPr>
          <a:xfrm>
            <a:off x="1741026" y="2334202"/>
            <a:ext cx="8709948" cy="592022"/>
          </a:xfrm>
          <a:prstGeom prst="rect">
            <a:avLst/>
          </a:prstGeom>
          <a:noFill/>
        </p:spPr>
        <p:txBody>
          <a:bodyPr wrap="square">
            <a:spAutoFit/>
          </a:bodyPr>
          <a:lstStyle/>
          <a:p>
            <a:pPr marL="0" marR="0" algn="ctr">
              <a:lnSpc>
                <a:spcPct val="150000"/>
              </a:lnSpc>
              <a:spcBef>
                <a:spcPts val="600"/>
              </a:spcBef>
              <a:spcAft>
                <a:spcPts val="600"/>
              </a:spcAft>
            </a:pPr>
            <a:r>
              <a:rPr lang="en-US" sz="2400" b="1" kern="100" spc="300" dirty="0">
                <a:solidFill>
                  <a:schemeClr val="bg1"/>
                </a:solidFill>
                <a:effectLst/>
                <a:latin typeface="Intrepid" pitchFamily="2" charset="0"/>
                <a:ea typeface="Calibri" panose="020F0502020204030204" pitchFamily="34" charset="0"/>
              </a:rPr>
              <a:t>2. THE EXPECTATION</a:t>
            </a:r>
            <a:endParaRPr lang="vi-VN" sz="2400" kern="100" spc="300" dirty="0">
              <a:solidFill>
                <a:schemeClr val="bg1"/>
              </a:solidFill>
              <a:effectLst/>
              <a:latin typeface="Times New Roman" panose="02020603050405020304" pitchFamily="18" charset="0"/>
              <a:ea typeface="Calibri" panose="020F0502020204030204" pitchFamily="34" charset="0"/>
            </a:endParaRPr>
          </a:p>
        </p:txBody>
      </p:sp>
      <p:sp>
        <p:nvSpPr>
          <p:cNvPr id="3081" name="Hộp Văn bản 3080">
            <a:extLst>
              <a:ext uri="{FF2B5EF4-FFF2-40B4-BE49-F238E27FC236}">
                <a16:creationId xmlns:a16="http://schemas.microsoft.com/office/drawing/2014/main" id="{DF6C7E04-B88C-2BCD-5354-ABD152D5C855}"/>
              </a:ext>
            </a:extLst>
          </p:cNvPr>
          <p:cNvSpPr txBox="1"/>
          <p:nvPr/>
        </p:nvSpPr>
        <p:spPr>
          <a:xfrm>
            <a:off x="1741026" y="3182642"/>
            <a:ext cx="8709948" cy="472502"/>
          </a:xfrm>
          <a:prstGeom prst="rect">
            <a:avLst/>
          </a:prstGeom>
          <a:noFill/>
        </p:spPr>
        <p:txBody>
          <a:bodyPr wrap="square">
            <a:spAutoFit/>
          </a:bodyPr>
          <a:lstStyle/>
          <a:p>
            <a:pPr marL="0" marR="0" algn="ctr">
              <a:lnSpc>
                <a:spcPct val="107000"/>
              </a:lnSpc>
              <a:spcBef>
                <a:spcPts val="0"/>
              </a:spcBef>
              <a:spcAft>
                <a:spcPts val="800"/>
              </a:spcAft>
            </a:pPr>
            <a:r>
              <a:rPr lang="en-US" sz="2400" b="1" kern="100" spc="300" dirty="0">
                <a:solidFill>
                  <a:schemeClr val="bg1"/>
                </a:solidFill>
                <a:latin typeface="Intrepid" pitchFamily="2" charset="0"/>
                <a:ea typeface="Calibri" panose="020F0502020204030204" pitchFamily="34" charset="0"/>
              </a:rPr>
              <a:t>3. SYSTEM DESIGN</a:t>
            </a:r>
            <a:endParaRPr lang="vi-VN" sz="2400" b="1" kern="100" spc="300" dirty="0">
              <a:solidFill>
                <a:schemeClr val="bg1"/>
              </a:solidFill>
              <a:ea typeface="Calibri" panose="020F0502020204030204" pitchFamily="34" charset="0"/>
            </a:endParaRPr>
          </a:p>
        </p:txBody>
      </p:sp>
      <p:sp>
        <p:nvSpPr>
          <p:cNvPr id="3083" name="Hộp Văn bản 3082">
            <a:extLst>
              <a:ext uri="{FF2B5EF4-FFF2-40B4-BE49-F238E27FC236}">
                <a16:creationId xmlns:a16="http://schemas.microsoft.com/office/drawing/2014/main" id="{0C27F853-CE94-2C4C-56D8-AC65FC6B590C}"/>
              </a:ext>
            </a:extLst>
          </p:cNvPr>
          <p:cNvSpPr txBox="1"/>
          <p:nvPr/>
        </p:nvSpPr>
        <p:spPr>
          <a:xfrm>
            <a:off x="1741026" y="3911562"/>
            <a:ext cx="8709948" cy="472502"/>
          </a:xfrm>
          <a:prstGeom prst="rect">
            <a:avLst/>
          </a:prstGeom>
          <a:noFill/>
        </p:spPr>
        <p:txBody>
          <a:bodyPr wrap="square">
            <a:spAutoFit/>
          </a:bodyPr>
          <a:lstStyle/>
          <a:p>
            <a:pPr marL="0" marR="0" algn="ctr">
              <a:lnSpc>
                <a:spcPct val="107000"/>
              </a:lnSpc>
              <a:spcBef>
                <a:spcPts val="0"/>
              </a:spcBef>
              <a:spcAft>
                <a:spcPts val="800"/>
              </a:spcAft>
            </a:pPr>
            <a:r>
              <a:rPr lang="en-US" sz="2400" b="1" kern="100" spc="300" dirty="0">
                <a:solidFill>
                  <a:schemeClr val="bg1"/>
                </a:solidFill>
                <a:latin typeface="Intrepid" pitchFamily="2" charset="0"/>
                <a:ea typeface="Calibri" panose="020F0502020204030204" pitchFamily="34" charset="0"/>
              </a:rPr>
              <a:t>4. DEMO</a:t>
            </a:r>
            <a:endParaRPr lang="vi-VN" sz="2400" b="1" kern="100" spc="300" dirty="0">
              <a:solidFill>
                <a:schemeClr val="bg1"/>
              </a:solidFill>
              <a:ea typeface="Calibri" panose="020F0502020204030204" pitchFamily="34" charset="0"/>
            </a:endParaRPr>
          </a:p>
        </p:txBody>
      </p:sp>
      <p:sp>
        <p:nvSpPr>
          <p:cNvPr id="3085" name="Hộp Văn bản 3084">
            <a:extLst>
              <a:ext uri="{FF2B5EF4-FFF2-40B4-BE49-F238E27FC236}">
                <a16:creationId xmlns:a16="http://schemas.microsoft.com/office/drawing/2014/main" id="{B0AE08FD-1BF2-1EF0-F698-C6803CBB1BC8}"/>
              </a:ext>
            </a:extLst>
          </p:cNvPr>
          <p:cNvSpPr txBox="1"/>
          <p:nvPr/>
        </p:nvSpPr>
        <p:spPr>
          <a:xfrm>
            <a:off x="1741026" y="4640484"/>
            <a:ext cx="8709948" cy="472502"/>
          </a:xfrm>
          <a:prstGeom prst="rect">
            <a:avLst/>
          </a:prstGeom>
          <a:noFill/>
        </p:spPr>
        <p:txBody>
          <a:bodyPr wrap="square">
            <a:spAutoFit/>
          </a:bodyPr>
          <a:lstStyle/>
          <a:p>
            <a:pPr marL="0" marR="0" algn="ctr">
              <a:lnSpc>
                <a:spcPct val="107000"/>
              </a:lnSpc>
              <a:spcBef>
                <a:spcPts val="0"/>
              </a:spcBef>
              <a:spcAft>
                <a:spcPts val="800"/>
              </a:spcAft>
            </a:pPr>
            <a:r>
              <a:rPr lang="en-US" sz="2400" b="1" kern="100" spc="300" dirty="0">
                <a:solidFill>
                  <a:schemeClr val="bg1"/>
                </a:solidFill>
                <a:latin typeface="Intrepid" pitchFamily="2" charset="0"/>
                <a:ea typeface="Calibri" panose="020F0502020204030204" pitchFamily="34" charset="0"/>
              </a:rPr>
              <a:t>5. SUMMARY</a:t>
            </a:r>
            <a:endParaRPr lang="vi-VN" sz="2400" b="1" kern="100" spc="300" dirty="0">
              <a:solidFill>
                <a:schemeClr val="bg1"/>
              </a:solidFill>
              <a:ea typeface="Calibri" panose="020F0502020204030204" pitchFamily="34" charset="0"/>
            </a:endParaRPr>
          </a:p>
        </p:txBody>
      </p:sp>
    </p:spTree>
    <p:extLst>
      <p:ext uri="{BB962C8B-B14F-4D97-AF65-F5344CB8AC3E}">
        <p14:creationId xmlns:p14="http://schemas.microsoft.com/office/powerpoint/2010/main" val="7193742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0 1.85185E-6 L 0.10703 0.1706 " pathEditMode="relative" rAng="0" ptsTypes="AA">
                                      <p:cBhvr>
                                        <p:cTn id="6" dur="1500" fill="hold"/>
                                        <p:tgtEl>
                                          <p:spTgt spid="4"/>
                                        </p:tgtEl>
                                        <p:attrNameLst>
                                          <p:attrName>ppt_x</p:attrName>
                                          <p:attrName>ppt_y</p:attrName>
                                        </p:attrNameLst>
                                      </p:cBhvr>
                                      <p:rCtr x="5352" y="8519"/>
                                    </p:animMotion>
                                  </p:childTnLst>
                                </p:cTn>
                              </p:par>
                              <p:par>
                                <p:cTn id="7" presetID="42" presetClass="path" presetSubtype="0" accel="50000" decel="50000" fill="hold" nodeType="withEffect">
                                  <p:stCondLst>
                                    <p:cond delay="0"/>
                                  </p:stCondLst>
                                  <p:childTnLst>
                                    <p:animMotion origin="layout" path="M 0 1.11111E-6 L -0.11328 -0.19676 " pathEditMode="relative" rAng="0" ptsTypes="AA">
                                      <p:cBhvr>
                                        <p:cTn id="8" dur="1500" fill="hold"/>
                                        <p:tgtEl>
                                          <p:spTgt spid="8"/>
                                        </p:tgtEl>
                                        <p:attrNameLst>
                                          <p:attrName>ppt_x</p:attrName>
                                          <p:attrName>ppt_y</p:attrName>
                                        </p:attrNameLst>
                                      </p:cBhvr>
                                      <p:rCtr x="-5664" y="-9838"/>
                                    </p:animMotion>
                                  </p:childTnLst>
                                </p:cTn>
                              </p:par>
                              <p:par>
                                <p:cTn id="9" presetID="42" presetClass="path" presetSubtype="0" accel="50000" decel="50000" fill="hold" nodeType="withEffect">
                                  <p:stCondLst>
                                    <p:cond delay="1500"/>
                                  </p:stCondLst>
                                  <p:childTnLst>
                                    <p:animMotion origin="layout" path="M 0.10703 0.1706 L 0.0806 0.13426 " pathEditMode="relative" rAng="0" ptsTypes="AA">
                                      <p:cBhvr>
                                        <p:cTn id="10" dur="5000" fill="hold"/>
                                        <p:tgtEl>
                                          <p:spTgt spid="4"/>
                                        </p:tgtEl>
                                        <p:attrNameLst>
                                          <p:attrName>ppt_x</p:attrName>
                                          <p:attrName>ppt_y</p:attrName>
                                        </p:attrNameLst>
                                      </p:cBhvr>
                                      <p:rCtr x="-1328" y="-1829"/>
                                    </p:animMotion>
                                  </p:childTnLst>
                                </p:cTn>
                              </p:par>
                              <p:par>
                                <p:cTn id="11" presetID="42" presetClass="path" presetSubtype="0" accel="50000" decel="50000" fill="hold" nodeType="withEffect">
                                  <p:stCondLst>
                                    <p:cond delay="1500"/>
                                  </p:stCondLst>
                                  <p:childTnLst>
                                    <p:animMotion origin="layout" path="M -0.11328 -0.19676 L -0.0681 -0.11366 " pathEditMode="relative" rAng="0" ptsTypes="AA">
                                      <p:cBhvr>
                                        <p:cTn id="12" dur="5000" fill="hold"/>
                                        <p:tgtEl>
                                          <p:spTgt spid="8"/>
                                        </p:tgtEl>
                                        <p:attrNameLst>
                                          <p:attrName>ppt_x</p:attrName>
                                          <p:attrName>ppt_y</p:attrName>
                                        </p:attrNameLst>
                                      </p:cBhvr>
                                      <p:rCtr x="2253" y="4144"/>
                                    </p:animMotion>
                                  </p:childTnLst>
                                </p:cTn>
                              </p:par>
                              <p:par>
                                <p:cTn id="13" presetID="22" presetClass="entr" presetSubtype="8"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1500"/>
                                        <p:tgtEl>
                                          <p:spTgt spid="12"/>
                                        </p:tgtEl>
                                      </p:cBhvr>
                                    </p:animEffect>
                                  </p:childTnLst>
                                </p:cTn>
                              </p:par>
                              <p:par>
                                <p:cTn id="16" presetID="35" presetClass="path" presetSubtype="0" accel="50000" decel="50000" fill="hold" nodeType="withEffect">
                                  <p:stCondLst>
                                    <p:cond delay="0"/>
                                  </p:stCondLst>
                                  <p:childTnLst>
                                    <p:animMotion origin="layout" path="M -1.45833E-6 1.85185E-6 L -0.18307 1.85185E-6 " pathEditMode="relative" rAng="0" ptsTypes="AA">
                                      <p:cBhvr>
                                        <p:cTn id="17" dur="2000" fill="hold"/>
                                        <p:tgtEl>
                                          <p:spTgt spid="12"/>
                                        </p:tgtEl>
                                        <p:attrNameLst>
                                          <p:attrName>ppt_x</p:attrName>
                                          <p:attrName>ppt_y</p:attrName>
                                        </p:attrNameLst>
                                      </p:cBhvr>
                                      <p:rCtr x="-9154" y="0"/>
                                    </p:animMotion>
                                  </p:childTnLst>
                                </p:cTn>
                              </p:par>
                              <p:par>
                                <p:cTn id="18" presetID="63" presetClass="path" presetSubtype="0" accel="50000" decel="50000" fill="hold" nodeType="withEffect">
                                  <p:stCondLst>
                                    <p:cond delay="0"/>
                                  </p:stCondLst>
                                  <p:childTnLst>
                                    <p:animMotion origin="layout" path="M -2.70833E-6 3.7037E-7 L 0.24453 3.7037E-7 " pathEditMode="relative" rAng="0" ptsTypes="AA">
                                      <p:cBhvr>
                                        <p:cTn id="19" dur="2000" fill="hold"/>
                                        <p:tgtEl>
                                          <p:spTgt spid="17"/>
                                        </p:tgtEl>
                                        <p:attrNameLst>
                                          <p:attrName>ppt_x</p:attrName>
                                          <p:attrName>ppt_y</p:attrName>
                                        </p:attrNameLst>
                                      </p:cBhvr>
                                      <p:rCtr x="12227" y="0"/>
                                    </p:animMotion>
                                  </p:childTnLst>
                                </p:cTn>
                              </p:par>
                              <p:par>
                                <p:cTn id="20" presetID="63" presetClass="path" presetSubtype="0" accel="50000" decel="50000" fill="hold" nodeType="withEffect">
                                  <p:stCondLst>
                                    <p:cond delay="2000"/>
                                  </p:stCondLst>
                                  <p:childTnLst>
                                    <p:animMotion origin="layout" path="M -0.18307 1.85185E-6 L -0.16653 0.00116 " pathEditMode="relative" rAng="0" ptsTypes="AA">
                                      <p:cBhvr>
                                        <p:cTn id="21" dur="3750" fill="hold"/>
                                        <p:tgtEl>
                                          <p:spTgt spid="12"/>
                                        </p:tgtEl>
                                        <p:attrNameLst>
                                          <p:attrName>ppt_x</p:attrName>
                                          <p:attrName>ppt_y</p:attrName>
                                        </p:attrNameLst>
                                      </p:cBhvr>
                                      <p:rCtr x="820" y="46"/>
                                    </p:animMotion>
                                  </p:childTnLst>
                                </p:cTn>
                              </p:par>
                              <p:par>
                                <p:cTn id="22" presetID="35" presetClass="path" presetSubtype="0" accel="50000" decel="50000" fill="hold" nodeType="withEffect">
                                  <p:stCondLst>
                                    <p:cond delay="2000"/>
                                  </p:stCondLst>
                                  <p:childTnLst>
                                    <p:animMotion origin="layout" path="M 0.24453 3.7037E-7 L 0.23308 -0.00023 " pathEditMode="relative" rAng="0" ptsTypes="AA">
                                      <p:cBhvr>
                                        <p:cTn id="23" dur="4000" fill="hold"/>
                                        <p:tgtEl>
                                          <p:spTgt spid="17"/>
                                        </p:tgtEl>
                                        <p:attrNameLst>
                                          <p:attrName>ppt_x</p:attrName>
                                          <p:attrName>ppt_y</p:attrName>
                                        </p:attrNameLst>
                                      </p:cBhvr>
                                      <p:rCtr x="-573" y="-23"/>
                                    </p:animMotion>
                                  </p:childTnLst>
                                </p:cTn>
                              </p:par>
                              <p:par>
                                <p:cTn id="24" presetID="22" presetClass="entr" presetSubtype="8" fill="hold"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1250"/>
                                        <p:tgtEl>
                                          <p:spTgt spid="20"/>
                                        </p:tgtEl>
                                      </p:cBhvr>
                                    </p:animEffect>
                                  </p:childTnLst>
                                </p:cTn>
                              </p:par>
                              <p:par>
                                <p:cTn id="27" presetID="63" presetClass="path" presetSubtype="0" accel="50000" decel="50000" fill="hold" nodeType="withEffect">
                                  <p:stCondLst>
                                    <p:cond delay="0"/>
                                  </p:stCondLst>
                                  <p:childTnLst>
                                    <p:animMotion origin="layout" path="M 2.5E-6 -7.40741E-7 L 0.20846 -7.40741E-7 " pathEditMode="relative" rAng="0" ptsTypes="AA">
                                      <p:cBhvr>
                                        <p:cTn id="28" dur="2000" fill="hold"/>
                                        <p:tgtEl>
                                          <p:spTgt spid="20"/>
                                        </p:tgtEl>
                                        <p:attrNameLst>
                                          <p:attrName>ppt_x</p:attrName>
                                          <p:attrName>ppt_y</p:attrName>
                                        </p:attrNameLst>
                                      </p:cBhvr>
                                      <p:rCtr x="10417" y="0"/>
                                    </p:animMotion>
                                  </p:childTnLst>
                                </p:cTn>
                              </p:par>
                              <p:par>
                                <p:cTn id="29" presetID="35" presetClass="path" presetSubtype="0" accel="50000" decel="50000" fill="hold" nodeType="withEffect">
                                  <p:stCondLst>
                                    <p:cond delay="0"/>
                                  </p:stCondLst>
                                  <p:childTnLst>
                                    <p:animMotion origin="layout" path="M -4.16667E-6 -1.11111E-6 L -0.27278 -1.11111E-6 " pathEditMode="relative" rAng="0" ptsTypes="AA">
                                      <p:cBhvr>
                                        <p:cTn id="30" dur="2000" fill="hold"/>
                                        <p:tgtEl>
                                          <p:spTgt spid="25"/>
                                        </p:tgtEl>
                                        <p:attrNameLst>
                                          <p:attrName>ppt_x</p:attrName>
                                          <p:attrName>ppt_y</p:attrName>
                                        </p:attrNameLst>
                                      </p:cBhvr>
                                      <p:rCtr x="-13646" y="0"/>
                                    </p:animMotion>
                                  </p:childTnLst>
                                </p:cTn>
                              </p:par>
                              <p:par>
                                <p:cTn id="31" presetID="35" presetClass="path" presetSubtype="0" accel="50000" decel="50000" fill="hold" nodeType="withEffect">
                                  <p:stCondLst>
                                    <p:cond delay="2000"/>
                                  </p:stCondLst>
                                  <p:childTnLst>
                                    <p:animMotion origin="layout" path="M 0.20846 -7.40741E-7 L 0.17617 -7.40741E-7 " pathEditMode="relative" rAng="0" ptsTypes="AA">
                                      <p:cBhvr>
                                        <p:cTn id="32" dur="4250" fill="hold"/>
                                        <p:tgtEl>
                                          <p:spTgt spid="20"/>
                                        </p:tgtEl>
                                        <p:attrNameLst>
                                          <p:attrName>ppt_x</p:attrName>
                                          <p:attrName>ppt_y</p:attrName>
                                        </p:attrNameLst>
                                      </p:cBhvr>
                                      <p:rCtr x="-1615" y="0"/>
                                    </p:animMotion>
                                  </p:childTnLst>
                                </p:cTn>
                              </p:par>
                              <p:par>
                                <p:cTn id="33" presetID="63" presetClass="path" presetSubtype="0" accel="50000" decel="50000" fill="hold" nodeType="withEffect">
                                  <p:stCondLst>
                                    <p:cond delay="2000"/>
                                  </p:stCondLst>
                                  <p:childTnLst>
                                    <p:animMotion origin="layout" path="M -0.27278 -1.11111E-6 L -0.247 0.00046 " pathEditMode="relative" rAng="0" ptsTypes="AA">
                                      <p:cBhvr>
                                        <p:cTn id="34" dur="4250" fill="hold"/>
                                        <p:tgtEl>
                                          <p:spTgt spid="25"/>
                                        </p:tgtEl>
                                        <p:attrNameLst>
                                          <p:attrName>ppt_x</p:attrName>
                                          <p:attrName>ppt_y</p:attrName>
                                        </p:attrNameLst>
                                      </p:cBhvr>
                                      <p:rCtr x="128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Hình ảnh 19">
            <a:extLst>
              <a:ext uri="{FF2B5EF4-FFF2-40B4-BE49-F238E27FC236}">
                <a16:creationId xmlns:a16="http://schemas.microsoft.com/office/drawing/2014/main" id="{28452C81-5796-C5A2-8114-3CF320F16647}"/>
              </a:ext>
            </a:extLst>
          </p:cNvPr>
          <p:cNvPicPr>
            <a:picLocks noChangeAspect="1"/>
          </p:cNvPicPr>
          <p:nvPr/>
        </p:nvPicPr>
        <p:blipFill>
          <a:blip r:embed="rId2">
            <a:alphaModFix amt="20000"/>
            <a:extLst>
              <a:ext uri="{BEBA8EAE-BF5A-486C-A8C5-ECC9F3942E4B}">
                <a14:imgProps xmlns:a14="http://schemas.microsoft.com/office/drawing/2010/main">
                  <a14:imgLayer r:embed="rId3">
                    <a14:imgEffect>
                      <a14:backgroundRemoval t="10000" b="90000" l="10000" r="90000">
                        <a14:foregroundMark x1="58203" y1="41895" x2="58203" y2="41895"/>
                        <a14:foregroundMark x1="58594" y1="41895" x2="58594" y2="41895"/>
                        <a14:foregroundMark x1="58984" y1="44434" x2="58984" y2="44434"/>
                        <a14:foregroundMark x1="57715" y1="44434" x2="60352" y2="42285"/>
                        <a14:foregroundMark x1="58203" y1="49609" x2="62891" y2="43164"/>
                        <a14:foregroundMark x1="55566" y1="58691" x2="69727" y2="52637"/>
                        <a14:foregroundMark x1="63281" y1="61230" x2="70215" y2="59082"/>
                        <a14:foregroundMark x1="39648" y1="61230" x2="58203" y2="69434"/>
                        <a14:foregroundMark x1="58203" y1="69434" x2="58594" y2="69434"/>
                        <a14:foregroundMark x1="61133" y1="69824" x2="61133" y2="68555"/>
                        <a14:foregroundMark x1="45313" y1="74121" x2="50879" y2="76660"/>
                        <a14:foregroundMark x1="62012" y1="80176" x2="39160" y2="70117"/>
                        <a14:foregroundMark x1="39160" y1="70117" x2="35840" y2="64648"/>
                        <a14:foregroundMark x1="44434" y1="83594" x2="53906" y2="78809"/>
                        <a14:foregroundMark x1="37988" y1="62500" x2="37988" y2="62500"/>
                      </a14:backgroundRemoval>
                    </a14:imgEffect>
                  </a14:imgLayer>
                </a14:imgProps>
              </a:ext>
              <a:ext uri="{28A0092B-C50C-407E-A947-70E740481C1C}">
                <a14:useLocalDpi xmlns:a14="http://schemas.microsoft.com/office/drawing/2010/main" val="0"/>
              </a:ext>
            </a:extLst>
          </a:blip>
          <a:stretch>
            <a:fillRect/>
          </a:stretch>
        </p:blipFill>
        <p:spPr>
          <a:xfrm>
            <a:off x="5910188" y="26727134"/>
            <a:ext cx="2837438" cy="2837438"/>
          </a:xfrm>
          <a:prstGeom prst="rect">
            <a:avLst/>
          </a:prstGeom>
        </p:spPr>
      </p:pic>
      <p:sp>
        <p:nvSpPr>
          <p:cNvPr id="8" name="Hộp Văn bản 7">
            <a:extLst>
              <a:ext uri="{FF2B5EF4-FFF2-40B4-BE49-F238E27FC236}">
                <a16:creationId xmlns:a16="http://schemas.microsoft.com/office/drawing/2014/main" id="{F01B1376-20A8-E3EF-9179-D4457BEBD182}"/>
              </a:ext>
            </a:extLst>
          </p:cNvPr>
          <p:cNvSpPr txBox="1"/>
          <p:nvPr/>
        </p:nvSpPr>
        <p:spPr>
          <a:xfrm>
            <a:off x="3572256" y="27241618"/>
            <a:ext cx="3539356" cy="707886"/>
          </a:xfrm>
          <a:prstGeom prst="rect">
            <a:avLst/>
          </a:prstGeom>
          <a:noFill/>
        </p:spPr>
        <p:txBody>
          <a:bodyPr wrap="square" rtlCol="0">
            <a:spAutoFit/>
          </a:bodyPr>
          <a:lstStyle/>
          <a:p>
            <a:r>
              <a:rPr lang="en-US" sz="4000" b="1" dirty="0">
                <a:solidFill>
                  <a:schemeClr val="bg1"/>
                </a:solidFill>
                <a:latin typeface="Montserrat Thin" pitchFamily="2" charset="0"/>
              </a:rPr>
              <a:t>FARMHOME</a:t>
            </a:r>
            <a:endParaRPr lang="vi-VN" sz="4000" b="1" dirty="0">
              <a:solidFill>
                <a:schemeClr val="bg1"/>
              </a:solidFill>
              <a:latin typeface="Montserrat Thin" pitchFamily="2" charset="0"/>
            </a:endParaRPr>
          </a:p>
        </p:txBody>
      </p:sp>
      <p:pic>
        <p:nvPicPr>
          <p:cNvPr id="18" name="Hình ảnh 17" descr="Ảnh có chứa cỏ, ngoài trời, bầu trời, cánh đồng&#10;&#10;Mô tả được tạo tự động">
            <a:extLst>
              <a:ext uri="{FF2B5EF4-FFF2-40B4-BE49-F238E27FC236}">
                <a16:creationId xmlns:a16="http://schemas.microsoft.com/office/drawing/2014/main" id="{D82A9FE6-8C6E-1A12-7BE9-CC51A5760FA6}"/>
              </a:ext>
            </a:extLst>
          </p:cNvPr>
          <p:cNvPicPr>
            <a:picLocks noChangeAspect="1"/>
          </p:cNvPicPr>
          <p:nvPr/>
        </p:nvPicPr>
        <p:blipFill rotWithShape="1">
          <a:blip r:embed="rId4">
            <a:extLst>
              <a:ext uri="{28A0092B-C50C-407E-A947-70E740481C1C}">
                <a14:useLocalDpi xmlns:a14="http://schemas.microsoft.com/office/drawing/2010/main" val="0"/>
              </a:ext>
            </a:extLst>
          </a:blip>
          <a:srcRect t="53159" b="10520"/>
          <a:stretch/>
        </p:blipFill>
        <p:spPr>
          <a:xfrm>
            <a:off x="0" y="16802394"/>
            <a:ext cx="12192000" cy="2971800"/>
          </a:xfrm>
          <a:prstGeom prst="rect">
            <a:avLst/>
          </a:prstGeom>
        </p:spPr>
      </p:pic>
      <p:sp>
        <p:nvSpPr>
          <p:cNvPr id="10" name="Hình chữ nhật 9">
            <a:extLst>
              <a:ext uri="{FF2B5EF4-FFF2-40B4-BE49-F238E27FC236}">
                <a16:creationId xmlns:a16="http://schemas.microsoft.com/office/drawing/2014/main" id="{3C1E27FE-612C-F85B-29F8-D660B1AD5058}"/>
              </a:ext>
            </a:extLst>
          </p:cNvPr>
          <p:cNvSpPr/>
          <p:nvPr/>
        </p:nvSpPr>
        <p:spPr>
          <a:xfrm>
            <a:off x="0" y="18381784"/>
            <a:ext cx="12192000" cy="2971800"/>
          </a:xfrm>
          <a:prstGeom prst="rect">
            <a:avLst/>
          </a:prstGeom>
          <a:gradFill>
            <a:gsLst>
              <a:gs pos="0">
                <a:srgbClr val="596E5B">
                  <a:alpha val="61000"/>
                </a:srgbClr>
              </a:gs>
              <a:gs pos="100000">
                <a:srgbClr val="FEF4E3">
                  <a:alpha val="50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Hình chữ nhật 4">
            <a:extLst>
              <a:ext uri="{FF2B5EF4-FFF2-40B4-BE49-F238E27FC236}">
                <a16:creationId xmlns:a16="http://schemas.microsoft.com/office/drawing/2014/main" id="{D2E5FBE2-6156-2EF7-A7F2-9D566C91B743}"/>
              </a:ext>
            </a:extLst>
          </p:cNvPr>
          <p:cNvSpPr/>
          <p:nvPr/>
        </p:nvSpPr>
        <p:spPr>
          <a:xfrm>
            <a:off x="2715267" y="22839484"/>
            <a:ext cx="4069080" cy="3763264"/>
          </a:xfrm>
          <a:prstGeom prst="rect">
            <a:avLst/>
          </a:prstGeom>
          <a:gradFill flip="none" rotWithShape="1">
            <a:gsLst>
              <a:gs pos="0">
                <a:srgbClr val="1F352E"/>
              </a:gs>
              <a:gs pos="48000">
                <a:srgbClr val="596E5B"/>
              </a:gs>
              <a:gs pos="100000">
                <a:srgbClr val="FEF4E3"/>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Hình tự do: Hình 5">
            <a:extLst>
              <a:ext uri="{FF2B5EF4-FFF2-40B4-BE49-F238E27FC236}">
                <a16:creationId xmlns:a16="http://schemas.microsoft.com/office/drawing/2014/main" id="{4D2F8B8C-86AD-DA13-BC7E-AAD509863B86}"/>
              </a:ext>
            </a:extLst>
          </p:cNvPr>
          <p:cNvSpPr/>
          <p:nvPr/>
        </p:nvSpPr>
        <p:spPr>
          <a:xfrm>
            <a:off x="3092145" y="25357678"/>
            <a:ext cx="3337560" cy="2958293"/>
          </a:xfrm>
          <a:custGeom>
            <a:avLst/>
            <a:gdLst>
              <a:gd name="connsiteX0" fmla="*/ 0 w 3337560"/>
              <a:gd name="connsiteY0" fmla="*/ 0 h 2948940"/>
              <a:gd name="connsiteX1" fmla="*/ 3337560 w 3337560"/>
              <a:gd name="connsiteY1" fmla="*/ 0 h 2948940"/>
              <a:gd name="connsiteX2" fmla="*/ 3337560 w 3337560"/>
              <a:gd name="connsiteY2" fmla="*/ 981075 h 2948940"/>
              <a:gd name="connsiteX3" fmla="*/ 3320014 w 3337560"/>
              <a:gd name="connsiteY3" fmla="*/ 981075 h 2948940"/>
              <a:gd name="connsiteX4" fmla="*/ 3320014 w 3337560"/>
              <a:gd name="connsiteY4" fmla="*/ 17546 h 2948940"/>
              <a:gd name="connsiteX5" fmla="*/ 17546 w 3337560"/>
              <a:gd name="connsiteY5" fmla="*/ 17546 h 2948940"/>
              <a:gd name="connsiteX6" fmla="*/ 17546 w 3337560"/>
              <a:gd name="connsiteY6" fmla="*/ 2931394 h 2948940"/>
              <a:gd name="connsiteX7" fmla="*/ 3320014 w 3337560"/>
              <a:gd name="connsiteY7" fmla="*/ 2931394 h 2948940"/>
              <a:gd name="connsiteX8" fmla="*/ 3320014 w 3337560"/>
              <a:gd name="connsiteY8" fmla="*/ 2709088 h 2948940"/>
              <a:gd name="connsiteX9" fmla="*/ 3337560 w 3337560"/>
              <a:gd name="connsiteY9" fmla="*/ 2709088 h 2948940"/>
              <a:gd name="connsiteX10" fmla="*/ 3337560 w 3337560"/>
              <a:gd name="connsiteY10" fmla="*/ 2948940 h 2948940"/>
              <a:gd name="connsiteX11" fmla="*/ 0 w 3337560"/>
              <a:gd name="connsiteY11" fmla="*/ 2948940 h 294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37560" h="2948940">
                <a:moveTo>
                  <a:pt x="0" y="0"/>
                </a:moveTo>
                <a:lnTo>
                  <a:pt x="3337560" y="0"/>
                </a:lnTo>
                <a:lnTo>
                  <a:pt x="3337560" y="981075"/>
                </a:lnTo>
                <a:lnTo>
                  <a:pt x="3320014" y="981075"/>
                </a:lnTo>
                <a:lnTo>
                  <a:pt x="3320014" y="17546"/>
                </a:lnTo>
                <a:lnTo>
                  <a:pt x="17546" y="17546"/>
                </a:lnTo>
                <a:lnTo>
                  <a:pt x="17546" y="2931394"/>
                </a:lnTo>
                <a:lnTo>
                  <a:pt x="3320014" y="2931394"/>
                </a:lnTo>
                <a:lnTo>
                  <a:pt x="3320014" y="2709088"/>
                </a:lnTo>
                <a:lnTo>
                  <a:pt x="3337560" y="2709088"/>
                </a:lnTo>
                <a:lnTo>
                  <a:pt x="3337560" y="2948940"/>
                </a:lnTo>
                <a:lnTo>
                  <a:pt x="0" y="294894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solidFill>
                <a:schemeClr val="tx1"/>
              </a:solidFill>
            </a:endParaRPr>
          </a:p>
        </p:txBody>
      </p:sp>
      <p:sp>
        <p:nvSpPr>
          <p:cNvPr id="7" name="Hộp Văn bản 6">
            <a:extLst>
              <a:ext uri="{FF2B5EF4-FFF2-40B4-BE49-F238E27FC236}">
                <a16:creationId xmlns:a16="http://schemas.microsoft.com/office/drawing/2014/main" id="{2E70DD2D-EF6F-B495-2F37-C9E94359A9CD}"/>
              </a:ext>
            </a:extLst>
          </p:cNvPr>
          <p:cNvSpPr txBox="1"/>
          <p:nvPr/>
        </p:nvSpPr>
        <p:spPr>
          <a:xfrm>
            <a:off x="3311837" y="25655118"/>
            <a:ext cx="2875939" cy="1569660"/>
          </a:xfrm>
          <a:prstGeom prst="rect">
            <a:avLst/>
          </a:prstGeom>
          <a:noFill/>
        </p:spPr>
        <p:txBody>
          <a:bodyPr wrap="square" rtlCol="0">
            <a:spAutoFit/>
          </a:bodyPr>
          <a:lstStyle/>
          <a:p>
            <a:pPr algn="r"/>
            <a:r>
              <a:rPr lang="en-US" sz="2400" b="0" i="0" dirty="0">
                <a:solidFill>
                  <a:schemeClr val="bg1"/>
                </a:solidFill>
                <a:effectLst/>
                <a:latin typeface="Intrepid" pitchFamily="2" charset="0"/>
              </a:rPr>
              <a:t>SYSTEM OF BUYING AND SELLING AGRICULTURAL PRODUCTS</a:t>
            </a:r>
            <a:endParaRPr lang="vi-VN" sz="2400" dirty="0">
              <a:solidFill>
                <a:schemeClr val="bg1"/>
              </a:solidFill>
              <a:latin typeface="Montserrat Thin" pitchFamily="2" charset="0"/>
            </a:endParaRPr>
          </a:p>
        </p:txBody>
      </p:sp>
      <p:sp>
        <p:nvSpPr>
          <p:cNvPr id="11" name="Hình chữ nhật 10">
            <a:extLst>
              <a:ext uri="{FF2B5EF4-FFF2-40B4-BE49-F238E27FC236}">
                <a16:creationId xmlns:a16="http://schemas.microsoft.com/office/drawing/2014/main" id="{4CB21471-E3CA-8674-1D93-E68128554549}"/>
              </a:ext>
            </a:extLst>
          </p:cNvPr>
          <p:cNvSpPr/>
          <p:nvPr/>
        </p:nvSpPr>
        <p:spPr>
          <a:xfrm>
            <a:off x="0" y="0"/>
            <a:ext cx="12192000" cy="6858000"/>
          </a:xfrm>
          <a:prstGeom prst="rect">
            <a:avLst/>
          </a:prstGeom>
          <a:solidFill>
            <a:srgbClr val="1F35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ình chữ nhật 11">
            <a:extLst>
              <a:ext uri="{FF2B5EF4-FFF2-40B4-BE49-F238E27FC236}">
                <a16:creationId xmlns:a16="http://schemas.microsoft.com/office/drawing/2014/main" id="{4CE68170-E40E-E071-30FB-BC1F9D584AF4}"/>
              </a:ext>
            </a:extLst>
          </p:cNvPr>
          <p:cNvSpPr/>
          <p:nvPr/>
        </p:nvSpPr>
        <p:spPr>
          <a:xfrm>
            <a:off x="0" y="6858000"/>
            <a:ext cx="12192000" cy="4665784"/>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 name="Hình chữ nhật 12">
            <a:extLst>
              <a:ext uri="{FF2B5EF4-FFF2-40B4-BE49-F238E27FC236}">
                <a16:creationId xmlns:a16="http://schemas.microsoft.com/office/drawing/2014/main" id="{E15229E7-CDC7-EC1C-7C88-0C913DD68038}"/>
              </a:ext>
            </a:extLst>
          </p:cNvPr>
          <p:cNvSpPr/>
          <p:nvPr/>
        </p:nvSpPr>
        <p:spPr>
          <a:xfrm>
            <a:off x="0" y="11517923"/>
            <a:ext cx="12192000" cy="4665784"/>
          </a:xfrm>
          <a:prstGeom prst="rect">
            <a:avLst/>
          </a:prstGeom>
          <a:solidFill>
            <a:srgbClr val="FEF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4" name="Hình ảnh 13" descr="Ảnh có chứa văn bản&#10;&#10;Mô tả được tạo tự động" hidden="1">
            <a:extLst>
              <a:ext uri="{FF2B5EF4-FFF2-40B4-BE49-F238E27FC236}">
                <a16:creationId xmlns:a16="http://schemas.microsoft.com/office/drawing/2014/main" id="{9BCEC1BA-EE53-AF18-A5C7-2102D9EF3758}"/>
              </a:ext>
            </a:extLst>
          </p:cNvPr>
          <p:cNvPicPr>
            <a:picLocks noChangeAspect="1"/>
          </p:cNvPicPr>
          <p:nvPr/>
        </p:nvPicPr>
        <p:blipFill rotWithShape="1">
          <a:blip r:embed="rId5">
            <a:alphaModFix amt="35000"/>
            <a:duotone>
              <a:prstClr val="black"/>
              <a:schemeClr val="accent6">
                <a:tint val="45000"/>
                <a:satMod val="400000"/>
              </a:schemeClr>
            </a:duotone>
            <a:extLst>
              <a:ext uri="{28A0092B-C50C-407E-A947-70E740481C1C}">
                <a14:useLocalDpi xmlns:a14="http://schemas.microsoft.com/office/drawing/2010/main" val="0"/>
              </a:ext>
            </a:extLst>
          </a:blip>
          <a:srcRect l="2364" t="18836" r="13522" b="18836"/>
          <a:stretch/>
        </p:blipFill>
        <p:spPr>
          <a:xfrm rot="10800000">
            <a:off x="2498184" y="21091015"/>
            <a:ext cx="12961445" cy="5345734"/>
          </a:xfrm>
          <a:prstGeom prst="rect">
            <a:avLst/>
          </a:prstGeom>
        </p:spPr>
      </p:pic>
      <p:pic>
        <p:nvPicPr>
          <p:cNvPr id="21" name="Hình ảnh 20" descr="Ảnh có chứa văn bản&#10;&#10;Mô tả được tạo tự động">
            <a:extLst>
              <a:ext uri="{FF2B5EF4-FFF2-40B4-BE49-F238E27FC236}">
                <a16:creationId xmlns:a16="http://schemas.microsoft.com/office/drawing/2014/main" id="{7062DFD0-7876-28CB-E29A-0A20B991272E}"/>
              </a:ext>
            </a:extLst>
          </p:cNvPr>
          <p:cNvPicPr>
            <a:picLocks noChangeAspect="1"/>
          </p:cNvPicPr>
          <p:nvPr/>
        </p:nvPicPr>
        <p:blipFill rotWithShape="1">
          <a:blip r:embed="rId5">
            <a:alphaModFix amt="35000"/>
            <a:duotone>
              <a:prstClr val="black"/>
              <a:schemeClr val="accent6">
                <a:tint val="45000"/>
                <a:satMod val="400000"/>
              </a:schemeClr>
            </a:duotone>
            <a:extLst>
              <a:ext uri="{28A0092B-C50C-407E-A947-70E740481C1C}">
                <a14:useLocalDpi xmlns:a14="http://schemas.microsoft.com/office/drawing/2010/main" val="0"/>
              </a:ext>
            </a:extLst>
          </a:blip>
          <a:srcRect l="3124" r="12762" b="37671"/>
          <a:stretch/>
        </p:blipFill>
        <p:spPr>
          <a:xfrm rot="10800000">
            <a:off x="-633149" y="29046330"/>
            <a:ext cx="12961445" cy="5345734"/>
          </a:xfrm>
          <a:prstGeom prst="rect">
            <a:avLst/>
          </a:prstGeom>
        </p:spPr>
      </p:pic>
      <p:sp>
        <p:nvSpPr>
          <p:cNvPr id="22" name="!!Title 1">
            <a:extLst>
              <a:ext uri="{FF2B5EF4-FFF2-40B4-BE49-F238E27FC236}">
                <a16:creationId xmlns:a16="http://schemas.microsoft.com/office/drawing/2014/main" id="{CE6E68E4-4D21-69F0-80C8-0E181533C9F8}"/>
              </a:ext>
            </a:extLst>
          </p:cNvPr>
          <p:cNvSpPr txBox="1">
            <a:spLocks/>
          </p:cNvSpPr>
          <p:nvPr/>
        </p:nvSpPr>
        <p:spPr>
          <a:xfrm>
            <a:off x="6947210" y="22942710"/>
            <a:ext cx="5059045" cy="138213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rgbClr val="596E5B"/>
                </a:solidFill>
                <a:latin typeface="Montserrat Thin" pitchFamily="2" charset="0"/>
              </a:rPr>
              <a:t>The urgency of the project  </a:t>
            </a:r>
            <a:endParaRPr lang="en-US" sz="2800" b="1" dirty="0">
              <a:solidFill>
                <a:srgbClr val="596E5B"/>
              </a:solidFill>
              <a:latin typeface="Montserrat Thin" pitchFamily="2" charset="0"/>
            </a:endParaRPr>
          </a:p>
        </p:txBody>
      </p:sp>
      <p:sp>
        <p:nvSpPr>
          <p:cNvPr id="25" name="Hộp Văn bản 24">
            <a:extLst>
              <a:ext uri="{FF2B5EF4-FFF2-40B4-BE49-F238E27FC236}">
                <a16:creationId xmlns:a16="http://schemas.microsoft.com/office/drawing/2014/main" id="{B4C73542-EE7C-7990-7185-6F96CFA972AC}"/>
              </a:ext>
            </a:extLst>
          </p:cNvPr>
          <p:cNvSpPr txBox="1"/>
          <p:nvPr/>
        </p:nvSpPr>
        <p:spPr>
          <a:xfrm>
            <a:off x="9036456" y="24324849"/>
            <a:ext cx="6583679" cy="2585323"/>
          </a:xfrm>
          <a:prstGeom prst="rect">
            <a:avLst/>
          </a:prstGeom>
          <a:noFill/>
        </p:spPr>
        <p:txBody>
          <a:bodyPr wrap="square">
            <a:spAutoFit/>
          </a:bodyPr>
          <a:lstStyle/>
          <a:p>
            <a:pPr marR="0" lvl="0">
              <a:spcBef>
                <a:spcPts val="600"/>
              </a:spcBef>
              <a:spcAft>
                <a:spcPts val="600"/>
              </a:spcAft>
            </a:pPr>
            <a:r>
              <a:rPr lang="en-US" sz="1600" kern="100" dirty="0">
                <a:effectLst/>
                <a:latin typeface="Intrepid" pitchFamily="2" charset="0"/>
                <a:ea typeface="Calibri" panose="020F0502020204030204" pitchFamily="34" charset="0"/>
              </a:rPr>
              <a:t>Agriculture is an important sector in the economy.</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Technology has brought new opportunities for the agricultural industry.</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The adoption of new technologies improves efficiency and product quality.</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It helps reduce risks and costs associated with agricultural production.</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New technologies enable farmers to expand their businesses.</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Farmers can reach a wider audience and promote their agricultural products. </a:t>
            </a:r>
            <a:endParaRPr lang="vi-VN" sz="16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38101086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Hình ảnh 29" descr="Ảnh có chứa cỏ, ngoài trời, bầu trời, cánh đồng&#10;&#10;Mô tả được tạo tự động">
            <a:extLst>
              <a:ext uri="{FF2B5EF4-FFF2-40B4-BE49-F238E27FC236}">
                <a16:creationId xmlns:a16="http://schemas.microsoft.com/office/drawing/2014/main" id="{0FE385AA-76C6-EAE1-2B3E-8116F6870EC2}"/>
              </a:ext>
            </a:extLst>
          </p:cNvPr>
          <p:cNvPicPr>
            <a:picLocks noChangeAspect="1"/>
          </p:cNvPicPr>
          <p:nvPr/>
        </p:nvPicPr>
        <p:blipFill rotWithShape="1">
          <a:blip r:embed="rId2">
            <a:extLst>
              <a:ext uri="{28A0092B-C50C-407E-A947-70E740481C1C}">
                <a14:useLocalDpi xmlns:a14="http://schemas.microsoft.com/office/drawing/2010/main" val="0"/>
              </a:ext>
            </a:extLst>
          </a:blip>
          <a:srcRect l="254" t="37449" r="-254" b="26230"/>
          <a:stretch/>
        </p:blipFill>
        <p:spPr>
          <a:xfrm>
            <a:off x="0" y="-86427"/>
            <a:ext cx="12192000" cy="2971800"/>
          </a:xfrm>
          <a:prstGeom prst="rect">
            <a:avLst/>
          </a:prstGeom>
        </p:spPr>
      </p:pic>
      <p:pic>
        <p:nvPicPr>
          <p:cNvPr id="35" name="Hình ảnh 34">
            <a:extLst>
              <a:ext uri="{FF2B5EF4-FFF2-40B4-BE49-F238E27FC236}">
                <a16:creationId xmlns:a16="http://schemas.microsoft.com/office/drawing/2014/main" id="{9DC42034-C8D0-A846-85F8-4BFD2553192A}"/>
              </a:ext>
            </a:extLst>
          </p:cNvPr>
          <p:cNvPicPr>
            <a:picLocks noChangeAspect="1"/>
          </p:cNvPicPr>
          <p:nvPr/>
        </p:nvPicPr>
        <p:blipFill>
          <a:blip r:embed="rId3">
            <a:alphaModFix amt="10000"/>
            <a:extLst>
              <a:ext uri="{BEBA8EAE-BF5A-486C-A8C5-ECC9F3942E4B}">
                <a14:imgProps xmlns:a14="http://schemas.microsoft.com/office/drawing/2010/main">
                  <a14:imgLayer r:embed="rId4">
                    <a14:imgEffect>
                      <a14:backgroundRemoval t="10000" b="90000" l="10000" r="90000">
                        <a14:foregroundMark x1="58203" y1="41895" x2="58203" y2="41895"/>
                        <a14:foregroundMark x1="58594" y1="41895" x2="58594" y2="41895"/>
                        <a14:foregroundMark x1="58984" y1="44434" x2="58984" y2="44434"/>
                        <a14:foregroundMark x1="57715" y1="44434" x2="60352" y2="42285"/>
                        <a14:foregroundMark x1="58203" y1="49609" x2="62891" y2="43164"/>
                        <a14:foregroundMark x1="55566" y1="58691" x2="69727" y2="52637"/>
                        <a14:foregroundMark x1="63281" y1="61230" x2="70215" y2="59082"/>
                        <a14:foregroundMark x1="39648" y1="61230" x2="58203" y2="69434"/>
                        <a14:foregroundMark x1="58203" y1="69434" x2="58594" y2="69434"/>
                        <a14:foregroundMark x1="61133" y1="69824" x2="61133" y2="68555"/>
                        <a14:foregroundMark x1="45313" y1="74121" x2="50879" y2="76660"/>
                        <a14:foregroundMark x1="62012" y1="80176" x2="39160" y2="70117"/>
                        <a14:foregroundMark x1="39160" y1="70117" x2="35840" y2="64648"/>
                        <a14:foregroundMark x1="44434" y1="83594" x2="53906" y2="78809"/>
                        <a14:foregroundMark x1="37988" y1="62500" x2="37988" y2="62500"/>
                      </a14:backgroundRemoval>
                    </a14:imgEffect>
                  </a14:imgLayer>
                </a14:imgProps>
              </a:ext>
              <a:ext uri="{28A0092B-C50C-407E-A947-70E740481C1C}">
                <a14:useLocalDpi xmlns:a14="http://schemas.microsoft.com/office/drawing/2010/main" val="0"/>
              </a:ext>
            </a:extLst>
          </a:blip>
          <a:stretch>
            <a:fillRect/>
          </a:stretch>
        </p:blipFill>
        <p:spPr>
          <a:xfrm>
            <a:off x="4064785" y="4504406"/>
            <a:ext cx="2349531" cy="2349531"/>
          </a:xfrm>
          <a:prstGeom prst="rect">
            <a:avLst/>
          </a:prstGeom>
        </p:spPr>
      </p:pic>
      <p:sp>
        <p:nvSpPr>
          <p:cNvPr id="29" name="Hình chữ nhật 28">
            <a:extLst>
              <a:ext uri="{FF2B5EF4-FFF2-40B4-BE49-F238E27FC236}">
                <a16:creationId xmlns:a16="http://schemas.microsoft.com/office/drawing/2014/main" id="{E9E04BBA-71BF-4746-580B-ED1085C5118F}"/>
              </a:ext>
            </a:extLst>
          </p:cNvPr>
          <p:cNvSpPr/>
          <p:nvPr/>
        </p:nvSpPr>
        <p:spPr>
          <a:xfrm>
            <a:off x="0" y="-177736"/>
            <a:ext cx="12192000" cy="3151096"/>
          </a:xfrm>
          <a:prstGeom prst="rect">
            <a:avLst/>
          </a:prstGeom>
          <a:gradFill>
            <a:gsLst>
              <a:gs pos="29000">
                <a:srgbClr val="1F352E">
                  <a:alpha val="74000"/>
                </a:srgbClr>
              </a:gs>
              <a:gs pos="100000">
                <a:srgbClr val="596E5B">
                  <a:alpha val="49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Hình chữ nhật 30">
            <a:extLst>
              <a:ext uri="{FF2B5EF4-FFF2-40B4-BE49-F238E27FC236}">
                <a16:creationId xmlns:a16="http://schemas.microsoft.com/office/drawing/2014/main" id="{24F143CD-9B41-FC8A-6E0D-E9FFDA55ACAA}"/>
              </a:ext>
            </a:extLst>
          </p:cNvPr>
          <p:cNvSpPr/>
          <p:nvPr/>
        </p:nvSpPr>
        <p:spPr>
          <a:xfrm>
            <a:off x="1032632" y="2361196"/>
            <a:ext cx="4069080" cy="3763264"/>
          </a:xfrm>
          <a:prstGeom prst="rect">
            <a:avLst/>
          </a:prstGeom>
          <a:gradFill flip="none" rotWithShape="1">
            <a:gsLst>
              <a:gs pos="0">
                <a:srgbClr val="1F352E"/>
              </a:gs>
              <a:gs pos="48000">
                <a:srgbClr val="596E5B"/>
              </a:gs>
              <a:gs pos="100000">
                <a:srgbClr val="FEF4E3"/>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Hình tự do: Hình 7">
            <a:extLst>
              <a:ext uri="{FF2B5EF4-FFF2-40B4-BE49-F238E27FC236}">
                <a16:creationId xmlns:a16="http://schemas.microsoft.com/office/drawing/2014/main" id="{AFCAA2F1-3E16-A94C-D9C0-4BF0E77462A1}"/>
              </a:ext>
            </a:extLst>
          </p:cNvPr>
          <p:cNvSpPr/>
          <p:nvPr/>
        </p:nvSpPr>
        <p:spPr>
          <a:xfrm>
            <a:off x="1398392" y="2720339"/>
            <a:ext cx="3337560" cy="2958293"/>
          </a:xfrm>
          <a:custGeom>
            <a:avLst/>
            <a:gdLst>
              <a:gd name="connsiteX0" fmla="*/ 0 w 3337560"/>
              <a:gd name="connsiteY0" fmla="*/ 0 h 2948940"/>
              <a:gd name="connsiteX1" fmla="*/ 3337560 w 3337560"/>
              <a:gd name="connsiteY1" fmla="*/ 0 h 2948940"/>
              <a:gd name="connsiteX2" fmla="*/ 3337560 w 3337560"/>
              <a:gd name="connsiteY2" fmla="*/ 981075 h 2948940"/>
              <a:gd name="connsiteX3" fmla="*/ 3320014 w 3337560"/>
              <a:gd name="connsiteY3" fmla="*/ 981075 h 2948940"/>
              <a:gd name="connsiteX4" fmla="*/ 3320014 w 3337560"/>
              <a:gd name="connsiteY4" fmla="*/ 17546 h 2948940"/>
              <a:gd name="connsiteX5" fmla="*/ 17546 w 3337560"/>
              <a:gd name="connsiteY5" fmla="*/ 17546 h 2948940"/>
              <a:gd name="connsiteX6" fmla="*/ 17546 w 3337560"/>
              <a:gd name="connsiteY6" fmla="*/ 2931394 h 2948940"/>
              <a:gd name="connsiteX7" fmla="*/ 3320014 w 3337560"/>
              <a:gd name="connsiteY7" fmla="*/ 2931394 h 2948940"/>
              <a:gd name="connsiteX8" fmla="*/ 3320014 w 3337560"/>
              <a:gd name="connsiteY8" fmla="*/ 2709088 h 2948940"/>
              <a:gd name="connsiteX9" fmla="*/ 3337560 w 3337560"/>
              <a:gd name="connsiteY9" fmla="*/ 2709088 h 2948940"/>
              <a:gd name="connsiteX10" fmla="*/ 3337560 w 3337560"/>
              <a:gd name="connsiteY10" fmla="*/ 2948940 h 2948940"/>
              <a:gd name="connsiteX11" fmla="*/ 0 w 3337560"/>
              <a:gd name="connsiteY11" fmla="*/ 2948940 h 294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37560" h="2948940">
                <a:moveTo>
                  <a:pt x="0" y="0"/>
                </a:moveTo>
                <a:lnTo>
                  <a:pt x="3337560" y="0"/>
                </a:lnTo>
                <a:lnTo>
                  <a:pt x="3337560" y="981075"/>
                </a:lnTo>
                <a:lnTo>
                  <a:pt x="3320014" y="981075"/>
                </a:lnTo>
                <a:lnTo>
                  <a:pt x="3320014" y="17546"/>
                </a:lnTo>
                <a:lnTo>
                  <a:pt x="17546" y="17546"/>
                </a:lnTo>
                <a:lnTo>
                  <a:pt x="17546" y="2931394"/>
                </a:lnTo>
                <a:lnTo>
                  <a:pt x="3320014" y="2931394"/>
                </a:lnTo>
                <a:lnTo>
                  <a:pt x="3320014" y="2709088"/>
                </a:lnTo>
                <a:lnTo>
                  <a:pt x="3337560" y="2709088"/>
                </a:lnTo>
                <a:lnTo>
                  <a:pt x="3337560" y="2948940"/>
                </a:lnTo>
                <a:lnTo>
                  <a:pt x="0" y="294894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solidFill>
                <a:schemeClr val="tx1"/>
              </a:solidFill>
            </a:endParaRPr>
          </a:p>
        </p:txBody>
      </p:sp>
      <p:sp>
        <p:nvSpPr>
          <p:cNvPr id="33" name="Hộp Văn bản 32">
            <a:extLst>
              <a:ext uri="{FF2B5EF4-FFF2-40B4-BE49-F238E27FC236}">
                <a16:creationId xmlns:a16="http://schemas.microsoft.com/office/drawing/2014/main" id="{F301ED6F-268A-7B20-039F-2F8CFCA2CF06}"/>
              </a:ext>
            </a:extLst>
          </p:cNvPr>
          <p:cNvSpPr txBox="1"/>
          <p:nvPr/>
        </p:nvSpPr>
        <p:spPr>
          <a:xfrm>
            <a:off x="1775366" y="3214930"/>
            <a:ext cx="2875939" cy="1569660"/>
          </a:xfrm>
          <a:prstGeom prst="rect">
            <a:avLst/>
          </a:prstGeom>
          <a:noFill/>
        </p:spPr>
        <p:txBody>
          <a:bodyPr wrap="square" rtlCol="0">
            <a:spAutoFit/>
          </a:bodyPr>
          <a:lstStyle/>
          <a:p>
            <a:pPr algn="r"/>
            <a:r>
              <a:rPr lang="en-US" sz="2400" b="0" i="0" dirty="0">
                <a:solidFill>
                  <a:schemeClr val="bg1"/>
                </a:solidFill>
                <a:effectLst/>
                <a:latin typeface="Intrepid" pitchFamily="2" charset="0"/>
              </a:rPr>
              <a:t>SYSTEM OF BUYING AND SELLING AGRICULTURAL PRODUCTS</a:t>
            </a:r>
            <a:endParaRPr lang="vi-VN" sz="2400" dirty="0">
              <a:solidFill>
                <a:schemeClr val="bg1"/>
              </a:solidFill>
              <a:latin typeface="Montserrat Thin" pitchFamily="2" charset="0"/>
            </a:endParaRPr>
          </a:p>
        </p:txBody>
      </p:sp>
      <p:sp>
        <p:nvSpPr>
          <p:cNvPr id="34" name="Hộp Văn bản 33">
            <a:extLst>
              <a:ext uri="{FF2B5EF4-FFF2-40B4-BE49-F238E27FC236}">
                <a16:creationId xmlns:a16="http://schemas.microsoft.com/office/drawing/2014/main" id="{84CDE7B5-B47C-6149-994B-FAF02AF1CF59}"/>
              </a:ext>
            </a:extLst>
          </p:cNvPr>
          <p:cNvSpPr txBox="1"/>
          <p:nvPr/>
        </p:nvSpPr>
        <p:spPr>
          <a:xfrm>
            <a:off x="1443658" y="4747601"/>
            <a:ext cx="3539356" cy="707886"/>
          </a:xfrm>
          <a:prstGeom prst="rect">
            <a:avLst/>
          </a:prstGeom>
          <a:noFill/>
        </p:spPr>
        <p:txBody>
          <a:bodyPr wrap="square" rtlCol="0">
            <a:spAutoFit/>
          </a:bodyPr>
          <a:lstStyle/>
          <a:p>
            <a:r>
              <a:rPr lang="en-US" sz="4000" b="1" dirty="0">
                <a:solidFill>
                  <a:schemeClr val="bg1"/>
                </a:solidFill>
                <a:latin typeface="Montserrat Thin" pitchFamily="2" charset="0"/>
              </a:rPr>
              <a:t>FARMHOME</a:t>
            </a:r>
            <a:endParaRPr lang="vi-VN" sz="4000" b="1" dirty="0">
              <a:solidFill>
                <a:schemeClr val="bg1"/>
              </a:solidFill>
              <a:latin typeface="Montserrat Thin" pitchFamily="2" charset="0"/>
            </a:endParaRPr>
          </a:p>
        </p:txBody>
      </p:sp>
      <p:pic>
        <p:nvPicPr>
          <p:cNvPr id="11" name="Hình ảnh 10" descr="Ảnh có chứa văn bản&#10;&#10;Mô tả được tạo tự động">
            <a:extLst>
              <a:ext uri="{FF2B5EF4-FFF2-40B4-BE49-F238E27FC236}">
                <a16:creationId xmlns:a16="http://schemas.microsoft.com/office/drawing/2014/main" id="{22100604-A20F-84D4-37CB-AC44F941E2EE}"/>
              </a:ext>
            </a:extLst>
          </p:cNvPr>
          <p:cNvPicPr>
            <a:picLocks noChangeAspect="1"/>
          </p:cNvPicPr>
          <p:nvPr/>
        </p:nvPicPr>
        <p:blipFill rotWithShape="1">
          <a:blip r:embed="rId5">
            <a:alphaModFix amt="35000"/>
            <a:duotone>
              <a:prstClr val="black"/>
              <a:schemeClr val="accent6">
                <a:tint val="45000"/>
                <a:satMod val="400000"/>
              </a:schemeClr>
            </a:duotone>
            <a:extLst>
              <a:ext uri="{28A0092B-C50C-407E-A947-70E740481C1C}">
                <a14:useLocalDpi xmlns:a14="http://schemas.microsoft.com/office/drawing/2010/main" val="0"/>
              </a:ext>
            </a:extLst>
          </a:blip>
          <a:srcRect l="3124" r="12762" b="37671"/>
          <a:stretch/>
        </p:blipFill>
        <p:spPr>
          <a:xfrm rot="10800000">
            <a:off x="-633149" y="4978704"/>
            <a:ext cx="12961445" cy="5345734"/>
          </a:xfrm>
          <a:prstGeom prst="rect">
            <a:avLst/>
          </a:prstGeom>
        </p:spPr>
      </p:pic>
      <p:sp>
        <p:nvSpPr>
          <p:cNvPr id="12" name="Hình chữ nhật 11">
            <a:extLst>
              <a:ext uri="{FF2B5EF4-FFF2-40B4-BE49-F238E27FC236}">
                <a16:creationId xmlns:a16="http://schemas.microsoft.com/office/drawing/2014/main" id="{A83697B7-2BE1-DDEA-EBD3-7B39D2762656}"/>
              </a:ext>
            </a:extLst>
          </p:cNvPr>
          <p:cNvSpPr/>
          <p:nvPr/>
        </p:nvSpPr>
        <p:spPr>
          <a:xfrm>
            <a:off x="0" y="-8692320"/>
            <a:ext cx="12192000" cy="2968319"/>
          </a:xfrm>
          <a:prstGeom prst="rect">
            <a:avLst/>
          </a:prstGeom>
          <a:solidFill>
            <a:srgbClr val="1F35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 name="Hình chữ nhật 12">
            <a:extLst>
              <a:ext uri="{FF2B5EF4-FFF2-40B4-BE49-F238E27FC236}">
                <a16:creationId xmlns:a16="http://schemas.microsoft.com/office/drawing/2014/main" id="{80709BC5-EEB4-D77E-32CC-909812063B34}"/>
              </a:ext>
            </a:extLst>
          </p:cNvPr>
          <p:cNvSpPr/>
          <p:nvPr/>
        </p:nvSpPr>
        <p:spPr>
          <a:xfrm>
            <a:off x="0" y="-5724001"/>
            <a:ext cx="12192000" cy="3718982"/>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Hình chữ nhật 13">
            <a:extLst>
              <a:ext uri="{FF2B5EF4-FFF2-40B4-BE49-F238E27FC236}">
                <a16:creationId xmlns:a16="http://schemas.microsoft.com/office/drawing/2014/main" id="{FBD1EE37-A57C-D126-E033-2B3DCD13B204}"/>
              </a:ext>
            </a:extLst>
          </p:cNvPr>
          <p:cNvSpPr/>
          <p:nvPr/>
        </p:nvSpPr>
        <p:spPr>
          <a:xfrm>
            <a:off x="0" y="-2161379"/>
            <a:ext cx="12192000" cy="2050757"/>
          </a:xfrm>
          <a:prstGeom prst="rect">
            <a:avLst/>
          </a:prstGeom>
          <a:solidFill>
            <a:srgbClr val="FEF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Hình tự do: Hình 14">
            <a:extLst>
              <a:ext uri="{FF2B5EF4-FFF2-40B4-BE49-F238E27FC236}">
                <a16:creationId xmlns:a16="http://schemas.microsoft.com/office/drawing/2014/main" id="{B150362A-889C-1AA5-95C2-116DC47466AE}"/>
              </a:ext>
            </a:extLst>
          </p:cNvPr>
          <p:cNvSpPr/>
          <p:nvPr/>
        </p:nvSpPr>
        <p:spPr>
          <a:xfrm rot="10800000">
            <a:off x="12192000" y="-773724"/>
            <a:ext cx="10170138" cy="3745522"/>
          </a:xfrm>
          <a:custGeom>
            <a:avLst/>
            <a:gdLst>
              <a:gd name="connsiteX0" fmla="*/ 9455569 w 9866364"/>
              <a:gd name="connsiteY0" fmla="*/ 4372710 h 4372710"/>
              <a:gd name="connsiteX1" fmla="*/ 1300663 w 9866364"/>
              <a:gd name="connsiteY1" fmla="*/ 4372710 h 4372710"/>
              <a:gd name="connsiteX2" fmla="*/ 1299365 w 9866364"/>
              <a:gd name="connsiteY2" fmla="*/ 4355121 h 4372710"/>
              <a:gd name="connsiteX3" fmla="*/ 206796 w 9866364"/>
              <a:gd name="connsiteY3" fmla="*/ 4355121 h 4372710"/>
              <a:gd name="connsiteX4" fmla="*/ 157813 w 9866364"/>
              <a:gd name="connsiteY4" fmla="*/ 4320997 h 4372710"/>
              <a:gd name="connsiteX5" fmla="*/ 1078172 w 9866364"/>
              <a:gd name="connsiteY5" fmla="*/ 1916721 h 4372710"/>
              <a:gd name="connsiteX6" fmla="*/ 584841 w 9866364"/>
              <a:gd name="connsiteY6" fmla="*/ 392286 h 4372710"/>
              <a:gd name="connsiteX7" fmla="*/ 410795 w 9866364"/>
              <a:gd name="connsiteY7" fmla="*/ 0 h 4372710"/>
              <a:gd name="connsiteX8" fmla="*/ 8565701 w 9866364"/>
              <a:gd name="connsiteY8" fmla="*/ 0 h 4372710"/>
              <a:gd name="connsiteX9" fmla="*/ 8566999 w 9866364"/>
              <a:gd name="connsiteY9" fmla="*/ 17589 h 4372710"/>
              <a:gd name="connsiteX10" fmla="*/ 9659568 w 9866364"/>
              <a:gd name="connsiteY10" fmla="*/ 17589 h 4372710"/>
              <a:gd name="connsiteX11" fmla="*/ 9708551 w 9866364"/>
              <a:gd name="connsiteY11" fmla="*/ 51713 h 4372710"/>
              <a:gd name="connsiteX12" fmla="*/ 8788192 w 9866364"/>
              <a:gd name="connsiteY12" fmla="*/ 2455989 h 4372710"/>
              <a:gd name="connsiteX13" fmla="*/ 9281523 w 9866364"/>
              <a:gd name="connsiteY13" fmla="*/ 3980424 h 437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866364" h="4372710">
                <a:moveTo>
                  <a:pt x="9455569" y="4372710"/>
                </a:moveTo>
                <a:lnTo>
                  <a:pt x="1300663" y="4372710"/>
                </a:lnTo>
                <a:lnTo>
                  <a:pt x="1299365" y="4355121"/>
                </a:lnTo>
                <a:lnTo>
                  <a:pt x="206796" y="4355121"/>
                </a:lnTo>
                <a:lnTo>
                  <a:pt x="157813" y="4320997"/>
                </a:lnTo>
                <a:cubicBezTo>
                  <a:pt x="-523677" y="3778446"/>
                  <a:pt x="1232037" y="2935163"/>
                  <a:pt x="1078172" y="1916721"/>
                </a:cubicBezTo>
                <a:cubicBezTo>
                  <a:pt x="1016626" y="1509344"/>
                  <a:pt x="825393" y="961840"/>
                  <a:pt x="584841" y="392286"/>
                </a:cubicBezTo>
                <a:lnTo>
                  <a:pt x="410795" y="0"/>
                </a:lnTo>
                <a:lnTo>
                  <a:pt x="8565701" y="0"/>
                </a:lnTo>
                <a:lnTo>
                  <a:pt x="8566999" y="17589"/>
                </a:lnTo>
                <a:lnTo>
                  <a:pt x="9659568" y="17589"/>
                </a:lnTo>
                <a:lnTo>
                  <a:pt x="9708551" y="51713"/>
                </a:lnTo>
                <a:cubicBezTo>
                  <a:pt x="10390041" y="594264"/>
                  <a:pt x="8634327" y="1437547"/>
                  <a:pt x="8788192" y="2455989"/>
                </a:cubicBezTo>
                <a:cubicBezTo>
                  <a:pt x="8849738" y="2863366"/>
                  <a:pt x="9040971" y="3410870"/>
                  <a:pt x="9281523" y="3980424"/>
                </a:cubicBezTo>
                <a:close/>
              </a:path>
            </a:pathLst>
          </a:custGeom>
          <a:solidFill>
            <a:srgbClr val="596E5B">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6" name="Hình tự do: Hình 15">
            <a:extLst>
              <a:ext uri="{FF2B5EF4-FFF2-40B4-BE49-F238E27FC236}">
                <a16:creationId xmlns:a16="http://schemas.microsoft.com/office/drawing/2014/main" id="{D8D52BCA-B690-459C-2F16-13F74AF01E89}"/>
              </a:ext>
            </a:extLst>
          </p:cNvPr>
          <p:cNvSpPr/>
          <p:nvPr/>
        </p:nvSpPr>
        <p:spPr>
          <a:xfrm rot="10800000">
            <a:off x="12202242" y="-773724"/>
            <a:ext cx="8888857" cy="3745522"/>
          </a:xfrm>
          <a:custGeom>
            <a:avLst/>
            <a:gdLst>
              <a:gd name="connsiteX0" fmla="*/ 9455569 w 9866364"/>
              <a:gd name="connsiteY0" fmla="*/ 4372710 h 4372710"/>
              <a:gd name="connsiteX1" fmla="*/ 1300663 w 9866364"/>
              <a:gd name="connsiteY1" fmla="*/ 4372710 h 4372710"/>
              <a:gd name="connsiteX2" fmla="*/ 1299365 w 9866364"/>
              <a:gd name="connsiteY2" fmla="*/ 4355121 h 4372710"/>
              <a:gd name="connsiteX3" fmla="*/ 206796 w 9866364"/>
              <a:gd name="connsiteY3" fmla="*/ 4355121 h 4372710"/>
              <a:gd name="connsiteX4" fmla="*/ 157813 w 9866364"/>
              <a:gd name="connsiteY4" fmla="*/ 4320997 h 4372710"/>
              <a:gd name="connsiteX5" fmla="*/ 1078172 w 9866364"/>
              <a:gd name="connsiteY5" fmla="*/ 1916721 h 4372710"/>
              <a:gd name="connsiteX6" fmla="*/ 584841 w 9866364"/>
              <a:gd name="connsiteY6" fmla="*/ 392286 h 4372710"/>
              <a:gd name="connsiteX7" fmla="*/ 410795 w 9866364"/>
              <a:gd name="connsiteY7" fmla="*/ 0 h 4372710"/>
              <a:gd name="connsiteX8" fmla="*/ 8565701 w 9866364"/>
              <a:gd name="connsiteY8" fmla="*/ 0 h 4372710"/>
              <a:gd name="connsiteX9" fmla="*/ 8566999 w 9866364"/>
              <a:gd name="connsiteY9" fmla="*/ 17589 h 4372710"/>
              <a:gd name="connsiteX10" fmla="*/ 9659568 w 9866364"/>
              <a:gd name="connsiteY10" fmla="*/ 17589 h 4372710"/>
              <a:gd name="connsiteX11" fmla="*/ 9708551 w 9866364"/>
              <a:gd name="connsiteY11" fmla="*/ 51713 h 4372710"/>
              <a:gd name="connsiteX12" fmla="*/ 8788192 w 9866364"/>
              <a:gd name="connsiteY12" fmla="*/ 2455989 h 4372710"/>
              <a:gd name="connsiteX13" fmla="*/ 9281523 w 9866364"/>
              <a:gd name="connsiteY13" fmla="*/ 3980424 h 437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866364" h="4372710">
                <a:moveTo>
                  <a:pt x="9455569" y="4372710"/>
                </a:moveTo>
                <a:lnTo>
                  <a:pt x="1300663" y="4372710"/>
                </a:lnTo>
                <a:lnTo>
                  <a:pt x="1299365" y="4355121"/>
                </a:lnTo>
                <a:lnTo>
                  <a:pt x="206796" y="4355121"/>
                </a:lnTo>
                <a:lnTo>
                  <a:pt x="157813" y="4320997"/>
                </a:lnTo>
                <a:cubicBezTo>
                  <a:pt x="-523677" y="3778446"/>
                  <a:pt x="1232037" y="2935163"/>
                  <a:pt x="1078172" y="1916721"/>
                </a:cubicBezTo>
                <a:cubicBezTo>
                  <a:pt x="1016626" y="1509344"/>
                  <a:pt x="825393" y="961840"/>
                  <a:pt x="584841" y="392286"/>
                </a:cubicBezTo>
                <a:lnTo>
                  <a:pt x="410795" y="0"/>
                </a:lnTo>
                <a:lnTo>
                  <a:pt x="8565701" y="0"/>
                </a:lnTo>
                <a:lnTo>
                  <a:pt x="8566999" y="17589"/>
                </a:lnTo>
                <a:lnTo>
                  <a:pt x="9659568" y="17589"/>
                </a:lnTo>
                <a:lnTo>
                  <a:pt x="9708551" y="51713"/>
                </a:lnTo>
                <a:cubicBezTo>
                  <a:pt x="10390041" y="594264"/>
                  <a:pt x="8634327" y="1437547"/>
                  <a:pt x="8788192" y="2455989"/>
                </a:cubicBezTo>
                <a:cubicBezTo>
                  <a:pt x="8849738" y="2863366"/>
                  <a:pt x="9040971" y="3410870"/>
                  <a:pt x="9281523" y="3980424"/>
                </a:cubicBezTo>
                <a:close/>
              </a:path>
            </a:pathLst>
          </a:custGeom>
          <a:solidFill>
            <a:srgbClr val="596E5B">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7" name="Hình tự do: Hình 16">
            <a:extLst>
              <a:ext uri="{FF2B5EF4-FFF2-40B4-BE49-F238E27FC236}">
                <a16:creationId xmlns:a16="http://schemas.microsoft.com/office/drawing/2014/main" id="{170AA667-385B-16D3-D878-D2DF1B4216DB}"/>
              </a:ext>
            </a:extLst>
          </p:cNvPr>
          <p:cNvSpPr/>
          <p:nvPr/>
        </p:nvSpPr>
        <p:spPr>
          <a:xfrm rot="10800000">
            <a:off x="12328296" y="-773725"/>
            <a:ext cx="7570008" cy="3745521"/>
          </a:xfrm>
          <a:custGeom>
            <a:avLst/>
            <a:gdLst>
              <a:gd name="connsiteX0" fmla="*/ 7814928 w 7822766"/>
              <a:gd name="connsiteY0" fmla="*/ 4472353 h 4472353"/>
              <a:gd name="connsiteX1" fmla="*/ 4910695 w 7822766"/>
              <a:gd name="connsiteY1" fmla="*/ 4472353 h 4472353"/>
              <a:gd name="connsiteX2" fmla="*/ 1279790 w 7822766"/>
              <a:gd name="connsiteY2" fmla="*/ 4472353 h 4472353"/>
              <a:gd name="connsiteX3" fmla="*/ 532751 w 7822766"/>
              <a:gd name="connsiteY3" fmla="*/ 4472353 h 4472353"/>
              <a:gd name="connsiteX4" fmla="*/ 450113 w 7822766"/>
              <a:gd name="connsiteY4" fmla="*/ 4369112 h 4472353"/>
              <a:gd name="connsiteX5" fmla="*/ 121125 w 7822766"/>
              <a:gd name="connsiteY5" fmla="*/ 3698630 h 4472353"/>
              <a:gd name="connsiteX6" fmla="*/ 656531 w 7822766"/>
              <a:gd name="connsiteY6" fmla="*/ 1776045 h 4472353"/>
              <a:gd name="connsiteX7" fmla="*/ 0 w 7822766"/>
              <a:gd name="connsiteY7" fmla="*/ 80778 h 4472353"/>
              <a:gd name="connsiteX8" fmla="*/ 7838 w 7822766"/>
              <a:gd name="connsiteY8" fmla="*/ 0 h 4472353"/>
              <a:gd name="connsiteX9" fmla="*/ 2912071 w 7822766"/>
              <a:gd name="connsiteY9" fmla="*/ 0 h 4472353"/>
              <a:gd name="connsiteX10" fmla="*/ 6542976 w 7822766"/>
              <a:gd name="connsiteY10" fmla="*/ 0 h 4472353"/>
              <a:gd name="connsiteX11" fmla="*/ 7290015 w 7822766"/>
              <a:gd name="connsiteY11" fmla="*/ 0 h 4472353"/>
              <a:gd name="connsiteX12" fmla="*/ 7372653 w 7822766"/>
              <a:gd name="connsiteY12" fmla="*/ 103241 h 4472353"/>
              <a:gd name="connsiteX13" fmla="*/ 7701641 w 7822766"/>
              <a:gd name="connsiteY13" fmla="*/ 773723 h 4472353"/>
              <a:gd name="connsiteX14" fmla="*/ 7166235 w 7822766"/>
              <a:gd name="connsiteY14" fmla="*/ 2696308 h 4472353"/>
              <a:gd name="connsiteX15" fmla="*/ 7822766 w 7822766"/>
              <a:gd name="connsiteY15" fmla="*/ 4391575 h 447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22766" h="4472353">
                <a:moveTo>
                  <a:pt x="7814928" y="4472353"/>
                </a:moveTo>
                <a:lnTo>
                  <a:pt x="4910695" y="4472353"/>
                </a:lnTo>
                <a:lnTo>
                  <a:pt x="1279790" y="4472353"/>
                </a:lnTo>
                <a:lnTo>
                  <a:pt x="532751" y="4472353"/>
                </a:lnTo>
                <a:lnTo>
                  <a:pt x="450113" y="4369112"/>
                </a:lnTo>
                <a:cubicBezTo>
                  <a:pt x="291081" y="4148503"/>
                  <a:pt x="175722" y="3916972"/>
                  <a:pt x="121125" y="3698630"/>
                </a:cubicBezTo>
                <a:cubicBezTo>
                  <a:pt x="-24469" y="3116384"/>
                  <a:pt x="675318" y="2393460"/>
                  <a:pt x="656531" y="1776045"/>
                </a:cubicBezTo>
                <a:cubicBezTo>
                  <a:pt x="638919" y="1197218"/>
                  <a:pt x="2132" y="529094"/>
                  <a:pt x="0" y="80778"/>
                </a:cubicBezTo>
                <a:lnTo>
                  <a:pt x="7838" y="0"/>
                </a:lnTo>
                <a:lnTo>
                  <a:pt x="2912071" y="0"/>
                </a:lnTo>
                <a:lnTo>
                  <a:pt x="6542976" y="0"/>
                </a:lnTo>
                <a:lnTo>
                  <a:pt x="7290015" y="0"/>
                </a:lnTo>
                <a:lnTo>
                  <a:pt x="7372653" y="103241"/>
                </a:lnTo>
                <a:cubicBezTo>
                  <a:pt x="7531685" y="323850"/>
                  <a:pt x="7647044" y="555381"/>
                  <a:pt x="7701641" y="773723"/>
                </a:cubicBezTo>
                <a:cubicBezTo>
                  <a:pt x="7847235" y="1355969"/>
                  <a:pt x="7147448" y="2078893"/>
                  <a:pt x="7166235" y="2696308"/>
                </a:cubicBezTo>
                <a:cubicBezTo>
                  <a:pt x="7183847" y="3275135"/>
                  <a:pt x="7820634" y="3943259"/>
                  <a:pt x="7822766" y="4391575"/>
                </a:cubicBezTo>
                <a:close/>
              </a:path>
            </a:pathLst>
          </a:custGeom>
          <a:solidFill>
            <a:srgbClr val="596E5B">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8" name="Hình tự do: Hình 17">
            <a:extLst>
              <a:ext uri="{FF2B5EF4-FFF2-40B4-BE49-F238E27FC236}">
                <a16:creationId xmlns:a16="http://schemas.microsoft.com/office/drawing/2014/main" id="{731C3897-3A7E-1E8A-BC45-95474E3BBB42}"/>
              </a:ext>
            </a:extLst>
          </p:cNvPr>
          <p:cNvSpPr/>
          <p:nvPr/>
        </p:nvSpPr>
        <p:spPr>
          <a:xfrm rot="10800000">
            <a:off x="12245904" y="-773725"/>
            <a:ext cx="6861618" cy="3745521"/>
          </a:xfrm>
          <a:custGeom>
            <a:avLst/>
            <a:gdLst>
              <a:gd name="connsiteX0" fmla="*/ 7814928 w 7822766"/>
              <a:gd name="connsiteY0" fmla="*/ 4472353 h 4472353"/>
              <a:gd name="connsiteX1" fmla="*/ 4910695 w 7822766"/>
              <a:gd name="connsiteY1" fmla="*/ 4472353 h 4472353"/>
              <a:gd name="connsiteX2" fmla="*/ 1279790 w 7822766"/>
              <a:gd name="connsiteY2" fmla="*/ 4472353 h 4472353"/>
              <a:gd name="connsiteX3" fmla="*/ 532751 w 7822766"/>
              <a:gd name="connsiteY3" fmla="*/ 4472353 h 4472353"/>
              <a:gd name="connsiteX4" fmla="*/ 450113 w 7822766"/>
              <a:gd name="connsiteY4" fmla="*/ 4369112 h 4472353"/>
              <a:gd name="connsiteX5" fmla="*/ 121125 w 7822766"/>
              <a:gd name="connsiteY5" fmla="*/ 3698630 h 4472353"/>
              <a:gd name="connsiteX6" fmla="*/ 656531 w 7822766"/>
              <a:gd name="connsiteY6" fmla="*/ 1776045 h 4472353"/>
              <a:gd name="connsiteX7" fmla="*/ 0 w 7822766"/>
              <a:gd name="connsiteY7" fmla="*/ 80778 h 4472353"/>
              <a:gd name="connsiteX8" fmla="*/ 7838 w 7822766"/>
              <a:gd name="connsiteY8" fmla="*/ 0 h 4472353"/>
              <a:gd name="connsiteX9" fmla="*/ 2912071 w 7822766"/>
              <a:gd name="connsiteY9" fmla="*/ 0 h 4472353"/>
              <a:gd name="connsiteX10" fmla="*/ 6542976 w 7822766"/>
              <a:gd name="connsiteY10" fmla="*/ 0 h 4472353"/>
              <a:gd name="connsiteX11" fmla="*/ 7290015 w 7822766"/>
              <a:gd name="connsiteY11" fmla="*/ 0 h 4472353"/>
              <a:gd name="connsiteX12" fmla="*/ 7372653 w 7822766"/>
              <a:gd name="connsiteY12" fmla="*/ 103241 h 4472353"/>
              <a:gd name="connsiteX13" fmla="*/ 7701641 w 7822766"/>
              <a:gd name="connsiteY13" fmla="*/ 773723 h 4472353"/>
              <a:gd name="connsiteX14" fmla="*/ 7166235 w 7822766"/>
              <a:gd name="connsiteY14" fmla="*/ 2696308 h 4472353"/>
              <a:gd name="connsiteX15" fmla="*/ 7822766 w 7822766"/>
              <a:gd name="connsiteY15" fmla="*/ 4391575 h 447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22766" h="4472353">
                <a:moveTo>
                  <a:pt x="7814928" y="4472353"/>
                </a:moveTo>
                <a:lnTo>
                  <a:pt x="4910695" y="4472353"/>
                </a:lnTo>
                <a:lnTo>
                  <a:pt x="1279790" y="4472353"/>
                </a:lnTo>
                <a:lnTo>
                  <a:pt x="532751" y="4472353"/>
                </a:lnTo>
                <a:lnTo>
                  <a:pt x="450113" y="4369112"/>
                </a:lnTo>
                <a:cubicBezTo>
                  <a:pt x="291081" y="4148503"/>
                  <a:pt x="175722" y="3916972"/>
                  <a:pt x="121125" y="3698630"/>
                </a:cubicBezTo>
                <a:cubicBezTo>
                  <a:pt x="-24469" y="3116384"/>
                  <a:pt x="675318" y="2393460"/>
                  <a:pt x="656531" y="1776045"/>
                </a:cubicBezTo>
                <a:cubicBezTo>
                  <a:pt x="638919" y="1197218"/>
                  <a:pt x="2132" y="529094"/>
                  <a:pt x="0" y="80778"/>
                </a:cubicBezTo>
                <a:lnTo>
                  <a:pt x="7838" y="0"/>
                </a:lnTo>
                <a:lnTo>
                  <a:pt x="2912071" y="0"/>
                </a:lnTo>
                <a:lnTo>
                  <a:pt x="6542976" y="0"/>
                </a:lnTo>
                <a:lnTo>
                  <a:pt x="7290015" y="0"/>
                </a:lnTo>
                <a:lnTo>
                  <a:pt x="7372653" y="103241"/>
                </a:lnTo>
                <a:cubicBezTo>
                  <a:pt x="7531685" y="323850"/>
                  <a:pt x="7647044" y="555381"/>
                  <a:pt x="7701641" y="773723"/>
                </a:cubicBezTo>
                <a:cubicBezTo>
                  <a:pt x="7847235" y="1355969"/>
                  <a:pt x="7147448" y="2078893"/>
                  <a:pt x="7166235" y="2696308"/>
                </a:cubicBezTo>
                <a:cubicBezTo>
                  <a:pt x="7183847" y="3275135"/>
                  <a:pt x="7820634" y="3943259"/>
                  <a:pt x="7822766" y="4391575"/>
                </a:cubicBezTo>
                <a:close/>
              </a:path>
            </a:pathLst>
          </a:cu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9" name="Hình chữ nhật: Góc Tròn 18">
            <a:extLst>
              <a:ext uri="{FF2B5EF4-FFF2-40B4-BE49-F238E27FC236}">
                <a16:creationId xmlns:a16="http://schemas.microsoft.com/office/drawing/2014/main" id="{241893C0-4BDE-FAFC-5FB6-B287EC38ACD3}"/>
              </a:ext>
            </a:extLst>
          </p:cNvPr>
          <p:cNvSpPr/>
          <p:nvPr/>
        </p:nvSpPr>
        <p:spPr>
          <a:xfrm rot="7593631">
            <a:off x="2915067" y="8349885"/>
            <a:ext cx="596539" cy="596539"/>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Hình chữ nhật: Góc Tròn 19">
            <a:extLst>
              <a:ext uri="{FF2B5EF4-FFF2-40B4-BE49-F238E27FC236}">
                <a16:creationId xmlns:a16="http://schemas.microsoft.com/office/drawing/2014/main" id="{24C3CBA9-41FA-C5A1-AAA4-0C43B3BA0F66}"/>
              </a:ext>
            </a:extLst>
          </p:cNvPr>
          <p:cNvSpPr/>
          <p:nvPr/>
        </p:nvSpPr>
        <p:spPr>
          <a:xfrm rot="21252546">
            <a:off x="3158256" y="8260118"/>
            <a:ext cx="341524" cy="341524"/>
          </a:xfrm>
          <a:prstGeom prst="roundRect">
            <a:avLst/>
          </a:prstGeom>
          <a:noFill/>
          <a:ln w="19050">
            <a:solidFill>
              <a:srgbClr val="596E5B">
                <a:alpha val="5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Hình chữ nhật: Góc Tròn 20">
            <a:extLst>
              <a:ext uri="{FF2B5EF4-FFF2-40B4-BE49-F238E27FC236}">
                <a16:creationId xmlns:a16="http://schemas.microsoft.com/office/drawing/2014/main" id="{032B42A8-B0B5-4EC4-D557-3987F96E8530}"/>
              </a:ext>
            </a:extLst>
          </p:cNvPr>
          <p:cNvSpPr/>
          <p:nvPr/>
        </p:nvSpPr>
        <p:spPr>
          <a:xfrm rot="19047230">
            <a:off x="10703185" y="7483311"/>
            <a:ext cx="336520" cy="336520"/>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Hình chữ nhật: Góc Tròn 21">
            <a:extLst>
              <a:ext uri="{FF2B5EF4-FFF2-40B4-BE49-F238E27FC236}">
                <a16:creationId xmlns:a16="http://schemas.microsoft.com/office/drawing/2014/main" id="{A0D04A60-01DE-D874-DA4A-BAF0E890B377}"/>
              </a:ext>
            </a:extLst>
          </p:cNvPr>
          <p:cNvSpPr/>
          <p:nvPr/>
        </p:nvSpPr>
        <p:spPr>
          <a:xfrm rot="737563">
            <a:off x="11028391" y="7812191"/>
            <a:ext cx="418714" cy="418714"/>
          </a:xfrm>
          <a:prstGeom prst="roundRect">
            <a:avLst/>
          </a:prstGeom>
          <a:noFill/>
          <a:ln w="19050">
            <a:solidFill>
              <a:srgbClr val="596E5B">
                <a:alpha val="5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Hình chữ nhật: Góc Tròn 22">
            <a:extLst>
              <a:ext uri="{FF2B5EF4-FFF2-40B4-BE49-F238E27FC236}">
                <a16:creationId xmlns:a16="http://schemas.microsoft.com/office/drawing/2014/main" id="{2701F028-2389-5DA6-046C-81B943B1F404}"/>
              </a:ext>
            </a:extLst>
          </p:cNvPr>
          <p:cNvSpPr/>
          <p:nvPr/>
        </p:nvSpPr>
        <p:spPr>
          <a:xfrm>
            <a:off x="5181637" y="7446722"/>
            <a:ext cx="2974260" cy="1323438"/>
          </a:xfrm>
          <a:prstGeom prst="round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Hộp Văn bản 23">
            <a:extLst>
              <a:ext uri="{FF2B5EF4-FFF2-40B4-BE49-F238E27FC236}">
                <a16:creationId xmlns:a16="http://schemas.microsoft.com/office/drawing/2014/main" id="{8FB58072-0D8D-8727-F20C-8996CA7B86DF}"/>
              </a:ext>
            </a:extLst>
          </p:cNvPr>
          <p:cNvSpPr txBox="1"/>
          <p:nvPr/>
        </p:nvSpPr>
        <p:spPr>
          <a:xfrm>
            <a:off x="5353570" y="8508550"/>
            <a:ext cx="3339326" cy="523220"/>
          </a:xfrm>
          <a:prstGeom prst="rect">
            <a:avLst/>
          </a:prstGeom>
          <a:noFill/>
        </p:spPr>
        <p:txBody>
          <a:bodyPr wrap="square" rtlCol="0">
            <a:spAutoFit/>
          </a:bodyPr>
          <a:lstStyle/>
          <a:p>
            <a:r>
              <a:rPr lang="en-US" sz="2800" b="1" dirty="0">
                <a:solidFill>
                  <a:schemeClr val="bg1"/>
                </a:solidFill>
                <a:latin typeface="Intrepid" pitchFamily="2" charset="0"/>
              </a:rPr>
              <a:t>THE OBJECTIVES</a:t>
            </a:r>
            <a:endParaRPr lang="vi-VN" sz="2800" b="1" dirty="0">
              <a:solidFill>
                <a:schemeClr val="bg1"/>
              </a:solidFill>
              <a:latin typeface="Montserrat Thin" pitchFamily="2" charset="0"/>
            </a:endParaRPr>
          </a:p>
        </p:txBody>
      </p:sp>
      <p:sp>
        <p:nvSpPr>
          <p:cNvPr id="25" name="Hình tự do: Hình 24">
            <a:extLst>
              <a:ext uri="{FF2B5EF4-FFF2-40B4-BE49-F238E27FC236}">
                <a16:creationId xmlns:a16="http://schemas.microsoft.com/office/drawing/2014/main" id="{F638BD32-442A-EF8A-8E44-949FE07CA48B}"/>
              </a:ext>
            </a:extLst>
          </p:cNvPr>
          <p:cNvSpPr/>
          <p:nvPr/>
        </p:nvSpPr>
        <p:spPr>
          <a:xfrm rot="16200000">
            <a:off x="23929406" y="-2988258"/>
            <a:ext cx="1057258" cy="508720"/>
          </a:xfrm>
          <a:custGeom>
            <a:avLst/>
            <a:gdLst>
              <a:gd name="connsiteX0" fmla="*/ 1057258 w 1057258"/>
              <a:gd name="connsiteY0" fmla="*/ 508720 h 508720"/>
              <a:gd name="connsiteX1" fmla="*/ 0 w 1057258"/>
              <a:gd name="connsiteY1" fmla="*/ 508720 h 508720"/>
              <a:gd name="connsiteX2" fmla="*/ 528629 w 1057258"/>
              <a:gd name="connsiteY2" fmla="*/ 0 h 508720"/>
            </a:gdLst>
            <a:ahLst/>
            <a:cxnLst>
              <a:cxn ang="0">
                <a:pos x="connsiteX0" y="connsiteY0"/>
              </a:cxn>
              <a:cxn ang="0">
                <a:pos x="connsiteX1" y="connsiteY1"/>
              </a:cxn>
              <a:cxn ang="0">
                <a:pos x="connsiteX2" y="connsiteY2"/>
              </a:cxn>
            </a:cxnLst>
            <a:rect l="l" t="t" r="r" b="b"/>
            <a:pathLst>
              <a:path w="1057258" h="508720">
                <a:moveTo>
                  <a:pt x="1057258" y="508720"/>
                </a:moveTo>
                <a:lnTo>
                  <a:pt x="0" y="508720"/>
                </a:lnTo>
                <a:lnTo>
                  <a:pt x="528629" y="0"/>
                </a:lnTo>
                <a:close/>
              </a:path>
            </a:pathLst>
          </a:custGeom>
          <a:noFill/>
          <a:ln>
            <a:solidFill>
              <a:srgbClr val="2E3799"/>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28" name="!!1">
            <a:extLst>
              <a:ext uri="{FF2B5EF4-FFF2-40B4-BE49-F238E27FC236}">
                <a16:creationId xmlns:a16="http://schemas.microsoft.com/office/drawing/2014/main" id="{B8334A35-495E-A687-8C79-6973812BCCCE}"/>
              </a:ext>
            </a:extLst>
          </p:cNvPr>
          <p:cNvSpPr/>
          <p:nvPr/>
        </p:nvSpPr>
        <p:spPr>
          <a:xfrm>
            <a:off x="13987602" y="5722467"/>
            <a:ext cx="3187994" cy="58438"/>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Hộp Văn bản 35">
            <a:extLst>
              <a:ext uri="{FF2B5EF4-FFF2-40B4-BE49-F238E27FC236}">
                <a16:creationId xmlns:a16="http://schemas.microsoft.com/office/drawing/2014/main" id="{9B7421FB-1AA3-3CE7-B3C9-DC6C8F8146AB}"/>
              </a:ext>
            </a:extLst>
          </p:cNvPr>
          <p:cNvSpPr txBox="1"/>
          <p:nvPr/>
        </p:nvSpPr>
        <p:spPr>
          <a:xfrm>
            <a:off x="5467472" y="4027840"/>
            <a:ext cx="6583679" cy="2585323"/>
          </a:xfrm>
          <a:prstGeom prst="rect">
            <a:avLst/>
          </a:prstGeom>
          <a:noFill/>
        </p:spPr>
        <p:txBody>
          <a:bodyPr wrap="square">
            <a:spAutoFit/>
          </a:bodyPr>
          <a:lstStyle/>
          <a:p>
            <a:pPr marR="0" lvl="0">
              <a:spcBef>
                <a:spcPts val="600"/>
              </a:spcBef>
              <a:spcAft>
                <a:spcPts val="600"/>
              </a:spcAft>
            </a:pPr>
            <a:r>
              <a:rPr lang="en-US" sz="1600" kern="100" dirty="0">
                <a:effectLst/>
                <a:latin typeface="Intrepid" pitchFamily="2" charset="0"/>
                <a:ea typeface="Calibri" panose="020F0502020204030204" pitchFamily="34" charset="0"/>
              </a:rPr>
              <a:t>Agriculture is an important sector in the economy.</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Technology has brought new opportunities for the agricultural industry.</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The adoption of new technologies improves efficiency and product quality.</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It helps reduce risks and costs associated with agricultural production.</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New technologies enable farmers to expand their businesses.</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Farmers can reach a wider audience and promote their agricultural products. </a:t>
            </a:r>
            <a:endParaRPr lang="vi-VN" sz="1600" kern="100" dirty="0">
              <a:effectLst/>
              <a:latin typeface="Times New Roman" panose="02020603050405020304" pitchFamily="18" charset="0"/>
              <a:ea typeface="Calibri" panose="020F0502020204030204" pitchFamily="34" charset="0"/>
            </a:endParaRPr>
          </a:p>
        </p:txBody>
      </p:sp>
      <p:sp>
        <p:nvSpPr>
          <p:cNvPr id="37" name="!!Title 1">
            <a:extLst>
              <a:ext uri="{FF2B5EF4-FFF2-40B4-BE49-F238E27FC236}">
                <a16:creationId xmlns:a16="http://schemas.microsoft.com/office/drawing/2014/main" id="{6C6AF199-B40C-D91D-B6F2-3943AEE0866B}"/>
              </a:ext>
            </a:extLst>
          </p:cNvPr>
          <p:cNvSpPr txBox="1">
            <a:spLocks/>
          </p:cNvSpPr>
          <p:nvPr/>
        </p:nvSpPr>
        <p:spPr>
          <a:xfrm>
            <a:off x="5215197" y="2885373"/>
            <a:ext cx="5059045" cy="138213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rgbClr val="596E5B"/>
                </a:solidFill>
                <a:latin typeface="Montserrat Thin" pitchFamily="2" charset="0"/>
              </a:rPr>
              <a:t>The urgency of the project  </a:t>
            </a:r>
            <a:endParaRPr lang="en-US" sz="2800" b="1" dirty="0">
              <a:solidFill>
                <a:srgbClr val="596E5B"/>
              </a:solidFill>
              <a:latin typeface="Montserrat Thin" pitchFamily="2" charset="0"/>
            </a:endParaRPr>
          </a:p>
        </p:txBody>
      </p:sp>
      <p:pic>
        <p:nvPicPr>
          <p:cNvPr id="38" name="Hình ảnh 37" descr="Ảnh có chứa cỏ, ngoài trời, cánh đồng, màu xanh lá cây&#10;&#10;Mô tả được tạo tự động">
            <a:extLst>
              <a:ext uri="{FF2B5EF4-FFF2-40B4-BE49-F238E27FC236}">
                <a16:creationId xmlns:a16="http://schemas.microsoft.com/office/drawing/2014/main" id="{8F9F4D70-21D8-7E85-A729-AC737FC49B97}"/>
              </a:ext>
            </a:extLst>
          </p:cNvPr>
          <p:cNvPicPr>
            <a:picLocks noChangeAspect="1"/>
          </p:cNvPicPr>
          <p:nvPr/>
        </p:nvPicPr>
        <p:blipFill rotWithShape="1">
          <a:blip r:embed="rId6">
            <a:extLst>
              <a:ext uri="{28A0092B-C50C-407E-A947-70E740481C1C}">
                <a14:useLocalDpi xmlns:a14="http://schemas.microsoft.com/office/drawing/2010/main" val="0"/>
              </a:ext>
            </a:extLst>
          </a:blip>
          <a:srcRect l="74036" t="56699" r="2516" b="8127"/>
          <a:stretch/>
        </p:blipFill>
        <p:spPr>
          <a:xfrm rot="2413031">
            <a:off x="31337084" y="3812844"/>
            <a:ext cx="2152090" cy="2152089"/>
          </a:xfrm>
          <a:custGeom>
            <a:avLst/>
            <a:gdLst>
              <a:gd name="connsiteX0" fmla="*/ 1056338 w 2152090"/>
              <a:gd name="connsiteY0" fmla="*/ 0 h 2152089"/>
              <a:gd name="connsiteX1" fmla="*/ 2152090 w 2152090"/>
              <a:gd name="connsiteY1" fmla="*/ 1056337 h 2152089"/>
              <a:gd name="connsiteX2" fmla="*/ 1095752 w 2152090"/>
              <a:gd name="connsiteY2" fmla="*/ 2152089 h 2152089"/>
              <a:gd name="connsiteX3" fmla="*/ 0 w 2152090"/>
              <a:gd name="connsiteY3" fmla="*/ 1095751 h 2152089"/>
            </a:gdLst>
            <a:ahLst/>
            <a:cxnLst>
              <a:cxn ang="0">
                <a:pos x="connsiteX0" y="connsiteY0"/>
              </a:cxn>
              <a:cxn ang="0">
                <a:pos x="connsiteX1" y="connsiteY1"/>
              </a:cxn>
              <a:cxn ang="0">
                <a:pos x="connsiteX2" y="connsiteY2"/>
              </a:cxn>
              <a:cxn ang="0">
                <a:pos x="connsiteX3" y="connsiteY3"/>
              </a:cxn>
            </a:cxnLst>
            <a:rect l="l" t="t" r="r" b="b"/>
            <a:pathLst>
              <a:path w="2152090" h="2152089">
                <a:moveTo>
                  <a:pt x="1056338" y="0"/>
                </a:moveTo>
                <a:lnTo>
                  <a:pt x="2152090" y="1056337"/>
                </a:lnTo>
                <a:lnTo>
                  <a:pt x="1095752" y="2152089"/>
                </a:lnTo>
                <a:lnTo>
                  <a:pt x="0" y="1095751"/>
                </a:lnTo>
                <a:close/>
              </a:path>
            </a:pathLst>
          </a:custGeom>
        </p:spPr>
      </p:pic>
      <p:pic>
        <p:nvPicPr>
          <p:cNvPr id="39" name="Hình ảnh 38" descr="Ảnh có chứa cỏ, ngoài trời, cánh đồng, màu xanh lá cây&#10;&#10;Mô tả được tạo tự động">
            <a:extLst>
              <a:ext uri="{FF2B5EF4-FFF2-40B4-BE49-F238E27FC236}">
                <a16:creationId xmlns:a16="http://schemas.microsoft.com/office/drawing/2014/main" id="{B488D560-0A2B-F2F6-7F1B-A46C94BAA147}"/>
              </a:ext>
            </a:extLst>
          </p:cNvPr>
          <p:cNvPicPr>
            <a:picLocks noChangeAspect="1"/>
          </p:cNvPicPr>
          <p:nvPr/>
        </p:nvPicPr>
        <p:blipFill rotWithShape="1">
          <a:blip r:embed="rId7">
            <a:extLst>
              <a:ext uri="{28A0092B-C50C-407E-A947-70E740481C1C}">
                <a14:useLocalDpi xmlns:a14="http://schemas.microsoft.com/office/drawing/2010/main" val="0"/>
              </a:ext>
            </a:extLst>
          </a:blip>
          <a:srcRect l="46090" t="30185" r="8039" b="14525"/>
          <a:stretch/>
        </p:blipFill>
        <p:spPr>
          <a:xfrm rot="19622393">
            <a:off x="28161742" y="2508068"/>
            <a:ext cx="4210265" cy="3382833"/>
          </a:xfrm>
          <a:custGeom>
            <a:avLst/>
            <a:gdLst>
              <a:gd name="connsiteX0" fmla="*/ 1272834 w 4210265"/>
              <a:gd name="connsiteY0" fmla="*/ 0 h 3382833"/>
              <a:gd name="connsiteX1" fmla="*/ 2355186 w 4210265"/>
              <a:gd name="connsiteY1" fmla="*/ 1060046 h 3382833"/>
              <a:gd name="connsiteX2" fmla="*/ 3165567 w 4210265"/>
              <a:gd name="connsiteY2" fmla="*/ 232613 h 3382833"/>
              <a:gd name="connsiteX3" fmla="*/ 4210265 w 4210265"/>
              <a:gd name="connsiteY3" fmla="*/ 1255781 h 3382833"/>
              <a:gd name="connsiteX4" fmla="*/ 2127051 w 4210265"/>
              <a:gd name="connsiteY4" fmla="*/ 3382833 h 3382833"/>
              <a:gd name="connsiteX5" fmla="*/ 0 w 4210265"/>
              <a:gd name="connsiteY5" fmla="*/ 1299619 h 338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0265" h="3382833">
                <a:moveTo>
                  <a:pt x="1272834" y="0"/>
                </a:moveTo>
                <a:lnTo>
                  <a:pt x="2355186" y="1060046"/>
                </a:lnTo>
                <a:lnTo>
                  <a:pt x="3165567" y="232613"/>
                </a:lnTo>
                <a:lnTo>
                  <a:pt x="4210265" y="1255781"/>
                </a:lnTo>
                <a:lnTo>
                  <a:pt x="2127051" y="3382833"/>
                </a:lnTo>
                <a:lnTo>
                  <a:pt x="0" y="1299619"/>
                </a:lnTo>
                <a:close/>
              </a:path>
            </a:pathLst>
          </a:custGeom>
        </p:spPr>
      </p:pic>
      <p:pic>
        <p:nvPicPr>
          <p:cNvPr id="40" name="Hình ảnh 39" descr="Ảnh có chứa cỏ, ngoài trời, cánh đồng, màu xanh lá cây&#10;&#10;Mô tả được tạo tự động">
            <a:extLst>
              <a:ext uri="{FF2B5EF4-FFF2-40B4-BE49-F238E27FC236}">
                <a16:creationId xmlns:a16="http://schemas.microsoft.com/office/drawing/2014/main" id="{4851A02E-3818-0CFF-FC1B-2A4BF3322C5C}"/>
              </a:ext>
            </a:extLst>
          </p:cNvPr>
          <p:cNvPicPr>
            <a:picLocks noChangeAspect="1"/>
          </p:cNvPicPr>
          <p:nvPr/>
        </p:nvPicPr>
        <p:blipFill rotWithShape="1">
          <a:blip r:embed="rId7">
            <a:extLst>
              <a:ext uri="{28A0092B-C50C-407E-A947-70E740481C1C}">
                <a14:useLocalDpi xmlns:a14="http://schemas.microsoft.com/office/drawing/2010/main" val="0"/>
              </a:ext>
            </a:extLst>
          </a:blip>
          <a:srcRect l="64477" t="4660" r="8302" b="54505"/>
          <a:stretch/>
        </p:blipFill>
        <p:spPr>
          <a:xfrm rot="1913292">
            <a:off x="31337708" y="1337281"/>
            <a:ext cx="2498423" cy="2498422"/>
          </a:xfrm>
          <a:custGeom>
            <a:avLst/>
            <a:gdLst>
              <a:gd name="connsiteX0" fmla="*/ 1236205 w 2498423"/>
              <a:gd name="connsiteY0" fmla="*/ 0 h 2498422"/>
              <a:gd name="connsiteX1" fmla="*/ 2498423 w 2498423"/>
              <a:gd name="connsiteY1" fmla="*/ 1236204 h 2498422"/>
              <a:gd name="connsiteX2" fmla="*/ 1262218 w 2498423"/>
              <a:gd name="connsiteY2" fmla="*/ 2498422 h 2498422"/>
              <a:gd name="connsiteX3" fmla="*/ 0 w 2498423"/>
              <a:gd name="connsiteY3" fmla="*/ 1262218 h 2498422"/>
            </a:gdLst>
            <a:ahLst/>
            <a:cxnLst>
              <a:cxn ang="0">
                <a:pos x="connsiteX0" y="connsiteY0"/>
              </a:cxn>
              <a:cxn ang="0">
                <a:pos x="connsiteX1" y="connsiteY1"/>
              </a:cxn>
              <a:cxn ang="0">
                <a:pos x="connsiteX2" y="connsiteY2"/>
              </a:cxn>
              <a:cxn ang="0">
                <a:pos x="connsiteX3" y="connsiteY3"/>
              </a:cxn>
            </a:cxnLst>
            <a:rect l="l" t="t" r="r" b="b"/>
            <a:pathLst>
              <a:path w="2498423" h="2498422">
                <a:moveTo>
                  <a:pt x="1236205" y="0"/>
                </a:moveTo>
                <a:lnTo>
                  <a:pt x="2498423" y="1236204"/>
                </a:lnTo>
                <a:lnTo>
                  <a:pt x="1262218" y="2498422"/>
                </a:lnTo>
                <a:lnTo>
                  <a:pt x="0" y="1262218"/>
                </a:lnTo>
                <a:close/>
              </a:path>
            </a:pathLst>
          </a:custGeom>
        </p:spPr>
      </p:pic>
      <p:pic>
        <p:nvPicPr>
          <p:cNvPr id="41" name="Hình ảnh 40" descr="Ảnh có chứa cỏ, ngoài trời, cánh đồng, màu xanh lá cây&#10;&#10;Mô tả được tạo tự động">
            <a:extLst>
              <a:ext uri="{FF2B5EF4-FFF2-40B4-BE49-F238E27FC236}">
                <a16:creationId xmlns:a16="http://schemas.microsoft.com/office/drawing/2014/main" id="{0D02E554-9247-BAF7-8F07-A9CFA894601C}"/>
              </a:ext>
            </a:extLst>
          </p:cNvPr>
          <p:cNvPicPr>
            <a:picLocks noChangeAspect="1"/>
          </p:cNvPicPr>
          <p:nvPr/>
        </p:nvPicPr>
        <p:blipFill rotWithShape="1">
          <a:blip r:embed="rId7">
            <a:extLst>
              <a:ext uri="{28A0092B-C50C-407E-A947-70E740481C1C}">
                <a14:useLocalDpi xmlns:a14="http://schemas.microsoft.com/office/drawing/2010/main" val="0"/>
              </a:ext>
            </a:extLst>
          </a:blip>
          <a:srcRect l="52578" t="22782" r="15123" b="28764"/>
          <a:stretch/>
        </p:blipFill>
        <p:spPr>
          <a:xfrm rot="17461910">
            <a:off x="28974230" y="424125"/>
            <a:ext cx="2964555" cy="2964555"/>
          </a:xfrm>
          <a:custGeom>
            <a:avLst/>
            <a:gdLst>
              <a:gd name="connsiteX0" fmla="*/ 1466844 w 2964555"/>
              <a:gd name="connsiteY0" fmla="*/ 0 h 2964555"/>
              <a:gd name="connsiteX1" fmla="*/ 2964555 w 2964555"/>
              <a:gd name="connsiteY1" fmla="*/ 1466844 h 2964555"/>
              <a:gd name="connsiteX2" fmla="*/ 1497711 w 2964555"/>
              <a:gd name="connsiteY2" fmla="*/ 2964555 h 2964555"/>
              <a:gd name="connsiteX3" fmla="*/ 0 w 2964555"/>
              <a:gd name="connsiteY3" fmla="*/ 1497711 h 2964555"/>
            </a:gdLst>
            <a:ahLst/>
            <a:cxnLst>
              <a:cxn ang="0">
                <a:pos x="connsiteX0" y="connsiteY0"/>
              </a:cxn>
              <a:cxn ang="0">
                <a:pos x="connsiteX1" y="connsiteY1"/>
              </a:cxn>
              <a:cxn ang="0">
                <a:pos x="connsiteX2" y="connsiteY2"/>
              </a:cxn>
              <a:cxn ang="0">
                <a:pos x="connsiteX3" y="connsiteY3"/>
              </a:cxn>
            </a:cxnLst>
            <a:rect l="l" t="t" r="r" b="b"/>
            <a:pathLst>
              <a:path w="2964555" h="2964555">
                <a:moveTo>
                  <a:pt x="1466844" y="0"/>
                </a:moveTo>
                <a:lnTo>
                  <a:pt x="2964555" y="1466844"/>
                </a:lnTo>
                <a:lnTo>
                  <a:pt x="1497711" y="2964555"/>
                </a:lnTo>
                <a:lnTo>
                  <a:pt x="0" y="1497711"/>
                </a:lnTo>
                <a:close/>
              </a:path>
            </a:pathLst>
          </a:custGeom>
        </p:spPr>
      </p:pic>
      <p:sp>
        <p:nvSpPr>
          <p:cNvPr id="42" name="Hộp Văn bản 41">
            <a:extLst>
              <a:ext uri="{FF2B5EF4-FFF2-40B4-BE49-F238E27FC236}">
                <a16:creationId xmlns:a16="http://schemas.microsoft.com/office/drawing/2014/main" id="{A51A6004-46E7-0E90-771B-4B7DBBD4F948}"/>
              </a:ext>
            </a:extLst>
          </p:cNvPr>
          <p:cNvSpPr txBox="1"/>
          <p:nvPr/>
        </p:nvSpPr>
        <p:spPr>
          <a:xfrm>
            <a:off x="23215630" y="1316526"/>
            <a:ext cx="5557505" cy="3600986"/>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By leveraging technology to build an e-commerce platform, the following objectives can be achieved:</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Optimize the process of agricultural product consumption between traders and farmers.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Simplify and enhance the commercial value by developing mobile applications that allow agricultural producers to directly interact with commercial partners and consumers.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Reduce intermediaries in the trading process, facilitating direct connections between traders and farmers.</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3560424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ình tự do: Hình 3">
            <a:extLst>
              <a:ext uri="{FF2B5EF4-FFF2-40B4-BE49-F238E27FC236}">
                <a16:creationId xmlns:a16="http://schemas.microsoft.com/office/drawing/2014/main" id="{53BD8F20-92C8-9EE3-86C4-910C3D106725}"/>
              </a:ext>
            </a:extLst>
          </p:cNvPr>
          <p:cNvSpPr/>
          <p:nvPr/>
        </p:nvSpPr>
        <p:spPr>
          <a:xfrm rot="10800000">
            <a:off x="-13943670" y="-773724"/>
            <a:ext cx="10170138" cy="3745522"/>
          </a:xfrm>
          <a:custGeom>
            <a:avLst/>
            <a:gdLst>
              <a:gd name="connsiteX0" fmla="*/ 9455569 w 9866364"/>
              <a:gd name="connsiteY0" fmla="*/ 4372710 h 4372710"/>
              <a:gd name="connsiteX1" fmla="*/ 1300663 w 9866364"/>
              <a:gd name="connsiteY1" fmla="*/ 4372710 h 4372710"/>
              <a:gd name="connsiteX2" fmla="*/ 1299365 w 9866364"/>
              <a:gd name="connsiteY2" fmla="*/ 4355121 h 4372710"/>
              <a:gd name="connsiteX3" fmla="*/ 206796 w 9866364"/>
              <a:gd name="connsiteY3" fmla="*/ 4355121 h 4372710"/>
              <a:gd name="connsiteX4" fmla="*/ 157813 w 9866364"/>
              <a:gd name="connsiteY4" fmla="*/ 4320997 h 4372710"/>
              <a:gd name="connsiteX5" fmla="*/ 1078172 w 9866364"/>
              <a:gd name="connsiteY5" fmla="*/ 1916721 h 4372710"/>
              <a:gd name="connsiteX6" fmla="*/ 584841 w 9866364"/>
              <a:gd name="connsiteY6" fmla="*/ 392286 h 4372710"/>
              <a:gd name="connsiteX7" fmla="*/ 410795 w 9866364"/>
              <a:gd name="connsiteY7" fmla="*/ 0 h 4372710"/>
              <a:gd name="connsiteX8" fmla="*/ 8565701 w 9866364"/>
              <a:gd name="connsiteY8" fmla="*/ 0 h 4372710"/>
              <a:gd name="connsiteX9" fmla="*/ 8566999 w 9866364"/>
              <a:gd name="connsiteY9" fmla="*/ 17589 h 4372710"/>
              <a:gd name="connsiteX10" fmla="*/ 9659568 w 9866364"/>
              <a:gd name="connsiteY10" fmla="*/ 17589 h 4372710"/>
              <a:gd name="connsiteX11" fmla="*/ 9708551 w 9866364"/>
              <a:gd name="connsiteY11" fmla="*/ 51713 h 4372710"/>
              <a:gd name="connsiteX12" fmla="*/ 8788192 w 9866364"/>
              <a:gd name="connsiteY12" fmla="*/ 2455989 h 4372710"/>
              <a:gd name="connsiteX13" fmla="*/ 9281523 w 9866364"/>
              <a:gd name="connsiteY13" fmla="*/ 3980424 h 437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866364" h="4372710">
                <a:moveTo>
                  <a:pt x="9455569" y="4372710"/>
                </a:moveTo>
                <a:lnTo>
                  <a:pt x="1300663" y="4372710"/>
                </a:lnTo>
                <a:lnTo>
                  <a:pt x="1299365" y="4355121"/>
                </a:lnTo>
                <a:lnTo>
                  <a:pt x="206796" y="4355121"/>
                </a:lnTo>
                <a:lnTo>
                  <a:pt x="157813" y="4320997"/>
                </a:lnTo>
                <a:cubicBezTo>
                  <a:pt x="-523677" y="3778446"/>
                  <a:pt x="1232037" y="2935163"/>
                  <a:pt x="1078172" y="1916721"/>
                </a:cubicBezTo>
                <a:cubicBezTo>
                  <a:pt x="1016626" y="1509344"/>
                  <a:pt x="825393" y="961840"/>
                  <a:pt x="584841" y="392286"/>
                </a:cubicBezTo>
                <a:lnTo>
                  <a:pt x="410795" y="0"/>
                </a:lnTo>
                <a:lnTo>
                  <a:pt x="8565701" y="0"/>
                </a:lnTo>
                <a:lnTo>
                  <a:pt x="8566999" y="17589"/>
                </a:lnTo>
                <a:lnTo>
                  <a:pt x="9659568" y="17589"/>
                </a:lnTo>
                <a:lnTo>
                  <a:pt x="9708551" y="51713"/>
                </a:lnTo>
                <a:cubicBezTo>
                  <a:pt x="10390041" y="594264"/>
                  <a:pt x="8634327" y="1437547"/>
                  <a:pt x="8788192" y="2455989"/>
                </a:cubicBezTo>
                <a:cubicBezTo>
                  <a:pt x="8849738" y="2863366"/>
                  <a:pt x="9040971" y="3410870"/>
                  <a:pt x="9281523" y="3980424"/>
                </a:cubicBezTo>
                <a:close/>
              </a:path>
            </a:pathLst>
          </a:custGeom>
          <a:solidFill>
            <a:srgbClr val="2E3799">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pic>
        <p:nvPicPr>
          <p:cNvPr id="35" name="Hình ảnh 34" descr="Ảnh có chứa cỏ, ngoài trời, bầu trời, cánh đồng&#10;&#10;Mô tả được tạo tự động">
            <a:extLst>
              <a:ext uri="{FF2B5EF4-FFF2-40B4-BE49-F238E27FC236}">
                <a16:creationId xmlns:a16="http://schemas.microsoft.com/office/drawing/2014/main" id="{86267090-808F-06D9-16D0-CCBF0DCBB873}"/>
              </a:ext>
            </a:extLst>
          </p:cNvPr>
          <p:cNvPicPr>
            <a:picLocks noChangeAspect="1"/>
          </p:cNvPicPr>
          <p:nvPr/>
        </p:nvPicPr>
        <p:blipFill rotWithShape="1">
          <a:blip r:embed="rId2">
            <a:extLst>
              <a:ext uri="{28A0092B-C50C-407E-A947-70E740481C1C}">
                <a14:useLocalDpi xmlns:a14="http://schemas.microsoft.com/office/drawing/2010/main" val="0"/>
              </a:ext>
            </a:extLst>
          </a:blip>
          <a:srcRect l="254" t="31860" r="-254" b="31819"/>
          <a:stretch/>
        </p:blipFill>
        <p:spPr>
          <a:xfrm>
            <a:off x="-13809567" y="-86427"/>
            <a:ext cx="12192000" cy="2971800"/>
          </a:xfrm>
          <a:prstGeom prst="rect">
            <a:avLst/>
          </a:prstGeom>
        </p:spPr>
      </p:pic>
      <p:pic>
        <p:nvPicPr>
          <p:cNvPr id="34" name="Hình ảnh 33">
            <a:extLst>
              <a:ext uri="{FF2B5EF4-FFF2-40B4-BE49-F238E27FC236}">
                <a16:creationId xmlns:a16="http://schemas.microsoft.com/office/drawing/2014/main" id="{D28C215E-7340-4BDE-F83A-4DBC141301E8}"/>
              </a:ext>
            </a:extLst>
          </p:cNvPr>
          <p:cNvPicPr>
            <a:picLocks noChangeAspect="1"/>
          </p:cNvPicPr>
          <p:nvPr/>
        </p:nvPicPr>
        <p:blipFill>
          <a:blip r:embed="rId3">
            <a:alphaModFix amt="10000"/>
            <a:extLst>
              <a:ext uri="{BEBA8EAE-BF5A-486C-A8C5-ECC9F3942E4B}">
                <a14:imgProps xmlns:a14="http://schemas.microsoft.com/office/drawing/2010/main">
                  <a14:imgLayer r:embed="rId4">
                    <a14:imgEffect>
                      <a14:backgroundRemoval t="10000" b="90000" l="10000" r="90000">
                        <a14:foregroundMark x1="58203" y1="41895" x2="58203" y2="41895"/>
                        <a14:foregroundMark x1="58594" y1="41895" x2="58594" y2="41895"/>
                        <a14:foregroundMark x1="58984" y1="44434" x2="58984" y2="44434"/>
                        <a14:foregroundMark x1="57715" y1="44434" x2="60352" y2="42285"/>
                        <a14:foregroundMark x1="58203" y1="49609" x2="62891" y2="43164"/>
                        <a14:foregroundMark x1="55566" y1="58691" x2="69727" y2="52637"/>
                        <a14:foregroundMark x1="63281" y1="61230" x2="70215" y2="59082"/>
                        <a14:foregroundMark x1="39648" y1="61230" x2="58203" y2="69434"/>
                        <a14:foregroundMark x1="58203" y1="69434" x2="58594" y2="69434"/>
                        <a14:foregroundMark x1="61133" y1="69824" x2="61133" y2="68555"/>
                        <a14:foregroundMark x1="45313" y1="74121" x2="50879" y2="76660"/>
                        <a14:foregroundMark x1="62012" y1="80176" x2="39160" y2="70117"/>
                        <a14:foregroundMark x1="39160" y1="70117" x2="35840" y2="64648"/>
                        <a14:foregroundMark x1="44434" y1="83594" x2="53906" y2="78809"/>
                        <a14:foregroundMark x1="37988" y1="62500" x2="37988" y2="62500"/>
                      </a14:backgroundRemoval>
                    </a14:imgEffect>
                  </a14:imgLayer>
                </a14:imgProps>
              </a:ext>
              <a:ext uri="{28A0092B-C50C-407E-A947-70E740481C1C}">
                <a14:useLocalDpi xmlns:a14="http://schemas.microsoft.com/office/drawing/2010/main" val="0"/>
              </a:ext>
            </a:extLst>
          </a:blip>
          <a:stretch>
            <a:fillRect/>
          </a:stretch>
        </p:blipFill>
        <p:spPr>
          <a:xfrm rot="20166404">
            <a:off x="-6510705" y="4504406"/>
            <a:ext cx="2349531" cy="2349531"/>
          </a:xfrm>
          <a:prstGeom prst="rect">
            <a:avLst/>
          </a:prstGeom>
        </p:spPr>
      </p:pic>
      <p:sp>
        <p:nvSpPr>
          <p:cNvPr id="28" name="Hình chữ nhật 27">
            <a:extLst>
              <a:ext uri="{FF2B5EF4-FFF2-40B4-BE49-F238E27FC236}">
                <a16:creationId xmlns:a16="http://schemas.microsoft.com/office/drawing/2014/main" id="{681BB57E-49A1-9A5B-D33C-2E37C5BE6445}"/>
              </a:ext>
            </a:extLst>
          </p:cNvPr>
          <p:cNvSpPr/>
          <p:nvPr/>
        </p:nvSpPr>
        <p:spPr>
          <a:xfrm>
            <a:off x="-15002101" y="-177736"/>
            <a:ext cx="12192000" cy="3151096"/>
          </a:xfrm>
          <a:prstGeom prst="rect">
            <a:avLst/>
          </a:prstGeom>
          <a:gradFill>
            <a:gsLst>
              <a:gs pos="29000">
                <a:srgbClr val="1F352E">
                  <a:alpha val="74000"/>
                </a:srgbClr>
              </a:gs>
              <a:gs pos="100000">
                <a:srgbClr val="596E5B">
                  <a:alpha val="49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Hình chữ nhật 30">
            <a:extLst>
              <a:ext uri="{FF2B5EF4-FFF2-40B4-BE49-F238E27FC236}">
                <a16:creationId xmlns:a16="http://schemas.microsoft.com/office/drawing/2014/main" id="{F62B46EF-1AA4-FD8A-67C4-4BDB9F7BE97C}"/>
              </a:ext>
            </a:extLst>
          </p:cNvPr>
          <p:cNvSpPr/>
          <p:nvPr/>
        </p:nvSpPr>
        <p:spPr>
          <a:xfrm>
            <a:off x="-7969266" y="2361196"/>
            <a:ext cx="2705974" cy="3763264"/>
          </a:xfrm>
          <a:prstGeom prst="rect">
            <a:avLst/>
          </a:prstGeom>
          <a:gradFill flip="none" rotWithShape="1">
            <a:gsLst>
              <a:gs pos="0">
                <a:srgbClr val="1F352E"/>
              </a:gs>
              <a:gs pos="48000">
                <a:srgbClr val="596E5B"/>
              </a:gs>
              <a:gs pos="100000">
                <a:srgbClr val="FEF4E3"/>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Hình tự do: Hình 8">
            <a:extLst>
              <a:ext uri="{FF2B5EF4-FFF2-40B4-BE49-F238E27FC236}">
                <a16:creationId xmlns:a16="http://schemas.microsoft.com/office/drawing/2014/main" id="{BFDF02CD-50A0-5F85-6D7E-7E3E8A367517}"/>
              </a:ext>
            </a:extLst>
          </p:cNvPr>
          <p:cNvSpPr/>
          <p:nvPr/>
        </p:nvSpPr>
        <p:spPr>
          <a:xfrm>
            <a:off x="-10217251" y="2720339"/>
            <a:ext cx="3337560" cy="2958293"/>
          </a:xfrm>
          <a:custGeom>
            <a:avLst/>
            <a:gdLst>
              <a:gd name="connsiteX0" fmla="*/ 0 w 3337560"/>
              <a:gd name="connsiteY0" fmla="*/ 0 h 2948940"/>
              <a:gd name="connsiteX1" fmla="*/ 3337560 w 3337560"/>
              <a:gd name="connsiteY1" fmla="*/ 0 h 2948940"/>
              <a:gd name="connsiteX2" fmla="*/ 3337560 w 3337560"/>
              <a:gd name="connsiteY2" fmla="*/ 981075 h 2948940"/>
              <a:gd name="connsiteX3" fmla="*/ 3320014 w 3337560"/>
              <a:gd name="connsiteY3" fmla="*/ 981075 h 2948940"/>
              <a:gd name="connsiteX4" fmla="*/ 3320014 w 3337560"/>
              <a:gd name="connsiteY4" fmla="*/ 17546 h 2948940"/>
              <a:gd name="connsiteX5" fmla="*/ 17546 w 3337560"/>
              <a:gd name="connsiteY5" fmla="*/ 17546 h 2948940"/>
              <a:gd name="connsiteX6" fmla="*/ 17546 w 3337560"/>
              <a:gd name="connsiteY6" fmla="*/ 2931394 h 2948940"/>
              <a:gd name="connsiteX7" fmla="*/ 3320014 w 3337560"/>
              <a:gd name="connsiteY7" fmla="*/ 2931394 h 2948940"/>
              <a:gd name="connsiteX8" fmla="*/ 3320014 w 3337560"/>
              <a:gd name="connsiteY8" fmla="*/ 2709088 h 2948940"/>
              <a:gd name="connsiteX9" fmla="*/ 3337560 w 3337560"/>
              <a:gd name="connsiteY9" fmla="*/ 2709088 h 2948940"/>
              <a:gd name="connsiteX10" fmla="*/ 3337560 w 3337560"/>
              <a:gd name="connsiteY10" fmla="*/ 2948940 h 2948940"/>
              <a:gd name="connsiteX11" fmla="*/ 0 w 3337560"/>
              <a:gd name="connsiteY11" fmla="*/ 2948940 h 294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37560" h="2948940">
                <a:moveTo>
                  <a:pt x="0" y="0"/>
                </a:moveTo>
                <a:lnTo>
                  <a:pt x="3337560" y="0"/>
                </a:lnTo>
                <a:lnTo>
                  <a:pt x="3337560" y="981075"/>
                </a:lnTo>
                <a:lnTo>
                  <a:pt x="3320014" y="981075"/>
                </a:lnTo>
                <a:lnTo>
                  <a:pt x="3320014" y="17546"/>
                </a:lnTo>
                <a:lnTo>
                  <a:pt x="17546" y="17546"/>
                </a:lnTo>
                <a:lnTo>
                  <a:pt x="17546" y="2931394"/>
                </a:lnTo>
                <a:lnTo>
                  <a:pt x="3320014" y="2931394"/>
                </a:lnTo>
                <a:lnTo>
                  <a:pt x="3320014" y="2709088"/>
                </a:lnTo>
                <a:lnTo>
                  <a:pt x="3337560" y="2709088"/>
                </a:lnTo>
                <a:lnTo>
                  <a:pt x="3337560" y="2948940"/>
                </a:lnTo>
                <a:lnTo>
                  <a:pt x="0" y="294894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solidFill>
                <a:schemeClr val="tx1"/>
              </a:solidFill>
            </a:endParaRPr>
          </a:p>
        </p:txBody>
      </p:sp>
      <p:sp>
        <p:nvSpPr>
          <p:cNvPr id="29" name="Hộp Văn bản 28">
            <a:extLst>
              <a:ext uri="{FF2B5EF4-FFF2-40B4-BE49-F238E27FC236}">
                <a16:creationId xmlns:a16="http://schemas.microsoft.com/office/drawing/2014/main" id="{46FB43C4-2A61-0206-93D1-C46471743026}"/>
              </a:ext>
            </a:extLst>
          </p:cNvPr>
          <p:cNvSpPr txBox="1"/>
          <p:nvPr/>
        </p:nvSpPr>
        <p:spPr>
          <a:xfrm>
            <a:off x="-10790485" y="3214930"/>
            <a:ext cx="2875939" cy="1569660"/>
          </a:xfrm>
          <a:prstGeom prst="rect">
            <a:avLst/>
          </a:prstGeom>
          <a:noFill/>
        </p:spPr>
        <p:txBody>
          <a:bodyPr wrap="square" rtlCol="0">
            <a:spAutoFit/>
          </a:bodyPr>
          <a:lstStyle/>
          <a:p>
            <a:pPr algn="r"/>
            <a:r>
              <a:rPr lang="en-US" sz="2400" b="0" i="0" dirty="0">
                <a:solidFill>
                  <a:schemeClr val="bg1"/>
                </a:solidFill>
                <a:effectLst/>
                <a:latin typeface="Intrepid" pitchFamily="2" charset="0"/>
              </a:rPr>
              <a:t>SYSTEM OF BUYING AND SELLING AGRICULTURAL PRODUCTS</a:t>
            </a:r>
            <a:endParaRPr lang="vi-VN" sz="2400" dirty="0">
              <a:solidFill>
                <a:schemeClr val="bg1"/>
              </a:solidFill>
              <a:latin typeface="Montserrat Thin" pitchFamily="2" charset="0"/>
            </a:endParaRPr>
          </a:p>
        </p:txBody>
      </p:sp>
      <p:sp>
        <p:nvSpPr>
          <p:cNvPr id="30" name="Hộp Văn bản 29">
            <a:extLst>
              <a:ext uri="{FF2B5EF4-FFF2-40B4-BE49-F238E27FC236}">
                <a16:creationId xmlns:a16="http://schemas.microsoft.com/office/drawing/2014/main" id="{D3A0BE4F-B507-59F3-F5BE-4BB19D3256BB}"/>
              </a:ext>
            </a:extLst>
          </p:cNvPr>
          <p:cNvSpPr txBox="1"/>
          <p:nvPr/>
        </p:nvSpPr>
        <p:spPr>
          <a:xfrm>
            <a:off x="-10562179" y="4747601"/>
            <a:ext cx="3539356" cy="707886"/>
          </a:xfrm>
          <a:prstGeom prst="rect">
            <a:avLst/>
          </a:prstGeom>
          <a:noFill/>
        </p:spPr>
        <p:txBody>
          <a:bodyPr wrap="square" rtlCol="0">
            <a:spAutoFit/>
          </a:bodyPr>
          <a:lstStyle/>
          <a:p>
            <a:r>
              <a:rPr lang="en-US" sz="4000" b="1" dirty="0">
                <a:solidFill>
                  <a:schemeClr val="bg1"/>
                </a:solidFill>
                <a:latin typeface="Montserrat Thin" pitchFamily="2" charset="0"/>
              </a:rPr>
              <a:t>FARMHOME</a:t>
            </a:r>
            <a:endParaRPr lang="vi-VN" sz="4000" b="1" dirty="0">
              <a:solidFill>
                <a:schemeClr val="bg1"/>
              </a:solidFill>
              <a:latin typeface="Montserrat Thin" pitchFamily="2" charset="0"/>
            </a:endParaRPr>
          </a:p>
        </p:txBody>
      </p:sp>
      <p:pic>
        <p:nvPicPr>
          <p:cNvPr id="12" name="Hình ảnh 11" descr="Ảnh có chứa văn bản&#10;&#10;Mô tả được tạo tự động">
            <a:extLst>
              <a:ext uri="{FF2B5EF4-FFF2-40B4-BE49-F238E27FC236}">
                <a16:creationId xmlns:a16="http://schemas.microsoft.com/office/drawing/2014/main" id="{4DD59025-29E6-63FE-C915-C2BFE35B3510}"/>
              </a:ext>
            </a:extLst>
          </p:cNvPr>
          <p:cNvPicPr>
            <a:picLocks noChangeAspect="1"/>
          </p:cNvPicPr>
          <p:nvPr/>
        </p:nvPicPr>
        <p:blipFill rotWithShape="1">
          <a:blip r:embed="rId5">
            <a:alphaModFix amt="35000"/>
            <a:duotone>
              <a:prstClr val="black"/>
              <a:schemeClr val="accent6">
                <a:tint val="45000"/>
                <a:satMod val="400000"/>
              </a:schemeClr>
            </a:duotone>
            <a:extLst>
              <a:ext uri="{28A0092B-C50C-407E-A947-70E740481C1C}">
                <a14:useLocalDpi xmlns:a14="http://schemas.microsoft.com/office/drawing/2010/main" val="0"/>
              </a:ext>
            </a:extLst>
          </a:blip>
          <a:srcRect l="12878" t="7228" r="12762" b="37671"/>
          <a:stretch/>
        </p:blipFill>
        <p:spPr>
          <a:xfrm rot="10800000">
            <a:off x="-15643939" y="5420479"/>
            <a:ext cx="14510538" cy="5984632"/>
          </a:xfrm>
          <a:prstGeom prst="rect">
            <a:avLst/>
          </a:prstGeom>
        </p:spPr>
      </p:pic>
      <p:sp>
        <p:nvSpPr>
          <p:cNvPr id="13" name="Hình tự do: Hình 12">
            <a:extLst>
              <a:ext uri="{FF2B5EF4-FFF2-40B4-BE49-F238E27FC236}">
                <a16:creationId xmlns:a16="http://schemas.microsoft.com/office/drawing/2014/main" id="{44B71FBC-A1E2-6B91-6A9D-DFE31A8DFA02}"/>
              </a:ext>
            </a:extLst>
          </p:cNvPr>
          <p:cNvSpPr/>
          <p:nvPr/>
        </p:nvSpPr>
        <p:spPr>
          <a:xfrm rot="10800000">
            <a:off x="-10948130" y="-773724"/>
            <a:ext cx="8888857" cy="3745522"/>
          </a:xfrm>
          <a:custGeom>
            <a:avLst/>
            <a:gdLst>
              <a:gd name="connsiteX0" fmla="*/ 9455569 w 9866364"/>
              <a:gd name="connsiteY0" fmla="*/ 4372710 h 4372710"/>
              <a:gd name="connsiteX1" fmla="*/ 1300663 w 9866364"/>
              <a:gd name="connsiteY1" fmla="*/ 4372710 h 4372710"/>
              <a:gd name="connsiteX2" fmla="*/ 1299365 w 9866364"/>
              <a:gd name="connsiteY2" fmla="*/ 4355121 h 4372710"/>
              <a:gd name="connsiteX3" fmla="*/ 206796 w 9866364"/>
              <a:gd name="connsiteY3" fmla="*/ 4355121 h 4372710"/>
              <a:gd name="connsiteX4" fmla="*/ 157813 w 9866364"/>
              <a:gd name="connsiteY4" fmla="*/ 4320997 h 4372710"/>
              <a:gd name="connsiteX5" fmla="*/ 1078172 w 9866364"/>
              <a:gd name="connsiteY5" fmla="*/ 1916721 h 4372710"/>
              <a:gd name="connsiteX6" fmla="*/ 584841 w 9866364"/>
              <a:gd name="connsiteY6" fmla="*/ 392286 h 4372710"/>
              <a:gd name="connsiteX7" fmla="*/ 410795 w 9866364"/>
              <a:gd name="connsiteY7" fmla="*/ 0 h 4372710"/>
              <a:gd name="connsiteX8" fmla="*/ 8565701 w 9866364"/>
              <a:gd name="connsiteY8" fmla="*/ 0 h 4372710"/>
              <a:gd name="connsiteX9" fmla="*/ 8566999 w 9866364"/>
              <a:gd name="connsiteY9" fmla="*/ 17589 h 4372710"/>
              <a:gd name="connsiteX10" fmla="*/ 9659568 w 9866364"/>
              <a:gd name="connsiteY10" fmla="*/ 17589 h 4372710"/>
              <a:gd name="connsiteX11" fmla="*/ 9708551 w 9866364"/>
              <a:gd name="connsiteY11" fmla="*/ 51713 h 4372710"/>
              <a:gd name="connsiteX12" fmla="*/ 8788192 w 9866364"/>
              <a:gd name="connsiteY12" fmla="*/ 2455989 h 4372710"/>
              <a:gd name="connsiteX13" fmla="*/ 9281523 w 9866364"/>
              <a:gd name="connsiteY13" fmla="*/ 3980424 h 437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866364" h="4372710">
                <a:moveTo>
                  <a:pt x="9455569" y="4372710"/>
                </a:moveTo>
                <a:lnTo>
                  <a:pt x="1300663" y="4372710"/>
                </a:lnTo>
                <a:lnTo>
                  <a:pt x="1299365" y="4355121"/>
                </a:lnTo>
                <a:lnTo>
                  <a:pt x="206796" y="4355121"/>
                </a:lnTo>
                <a:lnTo>
                  <a:pt x="157813" y="4320997"/>
                </a:lnTo>
                <a:cubicBezTo>
                  <a:pt x="-523677" y="3778446"/>
                  <a:pt x="1232037" y="2935163"/>
                  <a:pt x="1078172" y="1916721"/>
                </a:cubicBezTo>
                <a:cubicBezTo>
                  <a:pt x="1016626" y="1509344"/>
                  <a:pt x="825393" y="961840"/>
                  <a:pt x="584841" y="392286"/>
                </a:cubicBezTo>
                <a:lnTo>
                  <a:pt x="410795" y="0"/>
                </a:lnTo>
                <a:lnTo>
                  <a:pt x="8565701" y="0"/>
                </a:lnTo>
                <a:lnTo>
                  <a:pt x="8566999" y="17589"/>
                </a:lnTo>
                <a:lnTo>
                  <a:pt x="9659568" y="17589"/>
                </a:lnTo>
                <a:lnTo>
                  <a:pt x="9708551" y="51713"/>
                </a:lnTo>
                <a:cubicBezTo>
                  <a:pt x="10390041" y="594264"/>
                  <a:pt x="8634327" y="1437547"/>
                  <a:pt x="8788192" y="2455989"/>
                </a:cubicBezTo>
                <a:cubicBezTo>
                  <a:pt x="8849738" y="2863366"/>
                  <a:pt x="9040971" y="3410870"/>
                  <a:pt x="9281523" y="3980424"/>
                </a:cubicBezTo>
                <a:close/>
              </a:path>
            </a:pathLst>
          </a:custGeom>
          <a:solidFill>
            <a:srgbClr val="596E5B">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4" name="Hình tự do: Hình 13">
            <a:extLst>
              <a:ext uri="{FF2B5EF4-FFF2-40B4-BE49-F238E27FC236}">
                <a16:creationId xmlns:a16="http://schemas.microsoft.com/office/drawing/2014/main" id="{D94039E5-2F69-DE90-F5E0-A3AF1EFCEF82}"/>
              </a:ext>
            </a:extLst>
          </p:cNvPr>
          <p:cNvSpPr/>
          <p:nvPr/>
        </p:nvSpPr>
        <p:spPr>
          <a:xfrm rot="10800000">
            <a:off x="-10502024" y="-773725"/>
            <a:ext cx="7570008" cy="3745521"/>
          </a:xfrm>
          <a:custGeom>
            <a:avLst/>
            <a:gdLst>
              <a:gd name="connsiteX0" fmla="*/ 7814928 w 7822766"/>
              <a:gd name="connsiteY0" fmla="*/ 4472353 h 4472353"/>
              <a:gd name="connsiteX1" fmla="*/ 4910695 w 7822766"/>
              <a:gd name="connsiteY1" fmla="*/ 4472353 h 4472353"/>
              <a:gd name="connsiteX2" fmla="*/ 1279790 w 7822766"/>
              <a:gd name="connsiteY2" fmla="*/ 4472353 h 4472353"/>
              <a:gd name="connsiteX3" fmla="*/ 532751 w 7822766"/>
              <a:gd name="connsiteY3" fmla="*/ 4472353 h 4472353"/>
              <a:gd name="connsiteX4" fmla="*/ 450113 w 7822766"/>
              <a:gd name="connsiteY4" fmla="*/ 4369112 h 4472353"/>
              <a:gd name="connsiteX5" fmla="*/ 121125 w 7822766"/>
              <a:gd name="connsiteY5" fmla="*/ 3698630 h 4472353"/>
              <a:gd name="connsiteX6" fmla="*/ 656531 w 7822766"/>
              <a:gd name="connsiteY6" fmla="*/ 1776045 h 4472353"/>
              <a:gd name="connsiteX7" fmla="*/ 0 w 7822766"/>
              <a:gd name="connsiteY7" fmla="*/ 80778 h 4472353"/>
              <a:gd name="connsiteX8" fmla="*/ 7838 w 7822766"/>
              <a:gd name="connsiteY8" fmla="*/ 0 h 4472353"/>
              <a:gd name="connsiteX9" fmla="*/ 2912071 w 7822766"/>
              <a:gd name="connsiteY9" fmla="*/ 0 h 4472353"/>
              <a:gd name="connsiteX10" fmla="*/ 6542976 w 7822766"/>
              <a:gd name="connsiteY10" fmla="*/ 0 h 4472353"/>
              <a:gd name="connsiteX11" fmla="*/ 7290015 w 7822766"/>
              <a:gd name="connsiteY11" fmla="*/ 0 h 4472353"/>
              <a:gd name="connsiteX12" fmla="*/ 7372653 w 7822766"/>
              <a:gd name="connsiteY12" fmla="*/ 103241 h 4472353"/>
              <a:gd name="connsiteX13" fmla="*/ 7701641 w 7822766"/>
              <a:gd name="connsiteY13" fmla="*/ 773723 h 4472353"/>
              <a:gd name="connsiteX14" fmla="*/ 7166235 w 7822766"/>
              <a:gd name="connsiteY14" fmla="*/ 2696308 h 4472353"/>
              <a:gd name="connsiteX15" fmla="*/ 7822766 w 7822766"/>
              <a:gd name="connsiteY15" fmla="*/ 4391575 h 447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22766" h="4472353">
                <a:moveTo>
                  <a:pt x="7814928" y="4472353"/>
                </a:moveTo>
                <a:lnTo>
                  <a:pt x="4910695" y="4472353"/>
                </a:lnTo>
                <a:lnTo>
                  <a:pt x="1279790" y="4472353"/>
                </a:lnTo>
                <a:lnTo>
                  <a:pt x="532751" y="4472353"/>
                </a:lnTo>
                <a:lnTo>
                  <a:pt x="450113" y="4369112"/>
                </a:lnTo>
                <a:cubicBezTo>
                  <a:pt x="291081" y="4148503"/>
                  <a:pt x="175722" y="3916972"/>
                  <a:pt x="121125" y="3698630"/>
                </a:cubicBezTo>
                <a:cubicBezTo>
                  <a:pt x="-24469" y="3116384"/>
                  <a:pt x="675318" y="2393460"/>
                  <a:pt x="656531" y="1776045"/>
                </a:cubicBezTo>
                <a:cubicBezTo>
                  <a:pt x="638919" y="1197218"/>
                  <a:pt x="2132" y="529094"/>
                  <a:pt x="0" y="80778"/>
                </a:cubicBezTo>
                <a:lnTo>
                  <a:pt x="7838" y="0"/>
                </a:lnTo>
                <a:lnTo>
                  <a:pt x="2912071" y="0"/>
                </a:lnTo>
                <a:lnTo>
                  <a:pt x="6542976" y="0"/>
                </a:lnTo>
                <a:lnTo>
                  <a:pt x="7290015" y="0"/>
                </a:lnTo>
                <a:lnTo>
                  <a:pt x="7372653" y="103241"/>
                </a:lnTo>
                <a:cubicBezTo>
                  <a:pt x="7531685" y="323850"/>
                  <a:pt x="7647044" y="555381"/>
                  <a:pt x="7701641" y="773723"/>
                </a:cubicBezTo>
                <a:cubicBezTo>
                  <a:pt x="7847235" y="1355969"/>
                  <a:pt x="7147448" y="2078893"/>
                  <a:pt x="7166235" y="2696308"/>
                </a:cubicBezTo>
                <a:cubicBezTo>
                  <a:pt x="7183847" y="3275135"/>
                  <a:pt x="7820634" y="3943259"/>
                  <a:pt x="7822766" y="4391575"/>
                </a:cubicBezTo>
                <a:close/>
              </a:path>
            </a:pathLst>
          </a:custGeom>
          <a:solidFill>
            <a:srgbClr val="596E5B">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5" name="Hình tự do: Hình 14">
            <a:extLst>
              <a:ext uri="{FF2B5EF4-FFF2-40B4-BE49-F238E27FC236}">
                <a16:creationId xmlns:a16="http://schemas.microsoft.com/office/drawing/2014/main" id="{111DAE4F-9A7D-EFDF-7D3C-6982D6D900AD}"/>
              </a:ext>
            </a:extLst>
          </p:cNvPr>
          <p:cNvSpPr/>
          <p:nvPr/>
        </p:nvSpPr>
        <p:spPr>
          <a:xfrm rot="10800000">
            <a:off x="-10191213" y="-773725"/>
            <a:ext cx="6861618" cy="3745521"/>
          </a:xfrm>
          <a:custGeom>
            <a:avLst/>
            <a:gdLst>
              <a:gd name="connsiteX0" fmla="*/ 7814928 w 7822766"/>
              <a:gd name="connsiteY0" fmla="*/ 4472353 h 4472353"/>
              <a:gd name="connsiteX1" fmla="*/ 4910695 w 7822766"/>
              <a:gd name="connsiteY1" fmla="*/ 4472353 h 4472353"/>
              <a:gd name="connsiteX2" fmla="*/ 1279790 w 7822766"/>
              <a:gd name="connsiteY2" fmla="*/ 4472353 h 4472353"/>
              <a:gd name="connsiteX3" fmla="*/ 532751 w 7822766"/>
              <a:gd name="connsiteY3" fmla="*/ 4472353 h 4472353"/>
              <a:gd name="connsiteX4" fmla="*/ 450113 w 7822766"/>
              <a:gd name="connsiteY4" fmla="*/ 4369112 h 4472353"/>
              <a:gd name="connsiteX5" fmla="*/ 121125 w 7822766"/>
              <a:gd name="connsiteY5" fmla="*/ 3698630 h 4472353"/>
              <a:gd name="connsiteX6" fmla="*/ 656531 w 7822766"/>
              <a:gd name="connsiteY6" fmla="*/ 1776045 h 4472353"/>
              <a:gd name="connsiteX7" fmla="*/ 0 w 7822766"/>
              <a:gd name="connsiteY7" fmla="*/ 80778 h 4472353"/>
              <a:gd name="connsiteX8" fmla="*/ 7838 w 7822766"/>
              <a:gd name="connsiteY8" fmla="*/ 0 h 4472353"/>
              <a:gd name="connsiteX9" fmla="*/ 2912071 w 7822766"/>
              <a:gd name="connsiteY9" fmla="*/ 0 h 4472353"/>
              <a:gd name="connsiteX10" fmla="*/ 6542976 w 7822766"/>
              <a:gd name="connsiteY10" fmla="*/ 0 h 4472353"/>
              <a:gd name="connsiteX11" fmla="*/ 7290015 w 7822766"/>
              <a:gd name="connsiteY11" fmla="*/ 0 h 4472353"/>
              <a:gd name="connsiteX12" fmla="*/ 7372653 w 7822766"/>
              <a:gd name="connsiteY12" fmla="*/ 103241 h 4472353"/>
              <a:gd name="connsiteX13" fmla="*/ 7701641 w 7822766"/>
              <a:gd name="connsiteY13" fmla="*/ 773723 h 4472353"/>
              <a:gd name="connsiteX14" fmla="*/ 7166235 w 7822766"/>
              <a:gd name="connsiteY14" fmla="*/ 2696308 h 4472353"/>
              <a:gd name="connsiteX15" fmla="*/ 7822766 w 7822766"/>
              <a:gd name="connsiteY15" fmla="*/ 4391575 h 447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22766" h="4472353">
                <a:moveTo>
                  <a:pt x="7814928" y="4472353"/>
                </a:moveTo>
                <a:lnTo>
                  <a:pt x="4910695" y="4472353"/>
                </a:lnTo>
                <a:lnTo>
                  <a:pt x="1279790" y="4472353"/>
                </a:lnTo>
                <a:lnTo>
                  <a:pt x="532751" y="4472353"/>
                </a:lnTo>
                <a:lnTo>
                  <a:pt x="450113" y="4369112"/>
                </a:lnTo>
                <a:cubicBezTo>
                  <a:pt x="291081" y="4148503"/>
                  <a:pt x="175722" y="3916972"/>
                  <a:pt x="121125" y="3698630"/>
                </a:cubicBezTo>
                <a:cubicBezTo>
                  <a:pt x="-24469" y="3116384"/>
                  <a:pt x="675318" y="2393460"/>
                  <a:pt x="656531" y="1776045"/>
                </a:cubicBezTo>
                <a:cubicBezTo>
                  <a:pt x="638919" y="1197218"/>
                  <a:pt x="2132" y="529094"/>
                  <a:pt x="0" y="80778"/>
                </a:cubicBezTo>
                <a:lnTo>
                  <a:pt x="7838" y="0"/>
                </a:lnTo>
                <a:lnTo>
                  <a:pt x="2912071" y="0"/>
                </a:lnTo>
                <a:lnTo>
                  <a:pt x="6542976" y="0"/>
                </a:lnTo>
                <a:lnTo>
                  <a:pt x="7290015" y="0"/>
                </a:lnTo>
                <a:lnTo>
                  <a:pt x="7372653" y="103241"/>
                </a:lnTo>
                <a:cubicBezTo>
                  <a:pt x="7531685" y="323850"/>
                  <a:pt x="7647044" y="555381"/>
                  <a:pt x="7701641" y="773723"/>
                </a:cubicBezTo>
                <a:cubicBezTo>
                  <a:pt x="7847235" y="1355969"/>
                  <a:pt x="7147448" y="2078893"/>
                  <a:pt x="7166235" y="2696308"/>
                </a:cubicBezTo>
                <a:cubicBezTo>
                  <a:pt x="7183847" y="3275135"/>
                  <a:pt x="7820634" y="3943259"/>
                  <a:pt x="7822766" y="4391575"/>
                </a:cubicBezTo>
                <a:close/>
              </a:path>
            </a:pathLst>
          </a:cu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6" name="Hình tự do: Hình 15">
            <a:extLst>
              <a:ext uri="{FF2B5EF4-FFF2-40B4-BE49-F238E27FC236}">
                <a16:creationId xmlns:a16="http://schemas.microsoft.com/office/drawing/2014/main" id="{52C5AB8E-9093-444D-AE52-B62D7646BC68}"/>
              </a:ext>
            </a:extLst>
          </p:cNvPr>
          <p:cNvSpPr/>
          <p:nvPr/>
        </p:nvSpPr>
        <p:spPr>
          <a:xfrm rot="10800000">
            <a:off x="9668028" y="1291873"/>
            <a:ext cx="1057258" cy="508720"/>
          </a:xfrm>
          <a:custGeom>
            <a:avLst/>
            <a:gdLst>
              <a:gd name="connsiteX0" fmla="*/ 1057258 w 1057258"/>
              <a:gd name="connsiteY0" fmla="*/ 508720 h 508720"/>
              <a:gd name="connsiteX1" fmla="*/ 0 w 1057258"/>
              <a:gd name="connsiteY1" fmla="*/ 508720 h 508720"/>
              <a:gd name="connsiteX2" fmla="*/ 528629 w 1057258"/>
              <a:gd name="connsiteY2" fmla="*/ 0 h 508720"/>
            </a:gdLst>
            <a:ahLst/>
            <a:cxnLst>
              <a:cxn ang="0">
                <a:pos x="connsiteX0" y="connsiteY0"/>
              </a:cxn>
              <a:cxn ang="0">
                <a:pos x="connsiteX1" y="connsiteY1"/>
              </a:cxn>
              <a:cxn ang="0">
                <a:pos x="connsiteX2" y="connsiteY2"/>
              </a:cxn>
            </a:cxnLst>
            <a:rect l="l" t="t" r="r" b="b"/>
            <a:pathLst>
              <a:path w="1057258" h="508720">
                <a:moveTo>
                  <a:pt x="1057258" y="508720"/>
                </a:moveTo>
                <a:lnTo>
                  <a:pt x="0" y="508720"/>
                </a:lnTo>
                <a:lnTo>
                  <a:pt x="528629" y="0"/>
                </a:lnTo>
                <a:close/>
              </a:path>
            </a:pathLst>
          </a:custGeom>
          <a:no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7" name="Hình chữ nhật: Góc Tròn 16">
            <a:extLst>
              <a:ext uri="{FF2B5EF4-FFF2-40B4-BE49-F238E27FC236}">
                <a16:creationId xmlns:a16="http://schemas.microsoft.com/office/drawing/2014/main" id="{A5F79B44-BD43-6866-C0C0-32BDBDB30B17}"/>
              </a:ext>
            </a:extLst>
          </p:cNvPr>
          <p:cNvSpPr/>
          <p:nvPr/>
        </p:nvSpPr>
        <p:spPr>
          <a:xfrm>
            <a:off x="8967182" y="5630970"/>
            <a:ext cx="563880" cy="563880"/>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Hình chữ nhật: Góc Tròn 17">
            <a:extLst>
              <a:ext uri="{FF2B5EF4-FFF2-40B4-BE49-F238E27FC236}">
                <a16:creationId xmlns:a16="http://schemas.microsoft.com/office/drawing/2014/main" id="{F2628AAC-4A39-F92A-0E2A-B2BDE091193C}"/>
              </a:ext>
            </a:extLst>
          </p:cNvPr>
          <p:cNvSpPr/>
          <p:nvPr/>
        </p:nvSpPr>
        <p:spPr>
          <a:xfrm>
            <a:off x="9412951" y="5912910"/>
            <a:ext cx="418714" cy="418714"/>
          </a:xfrm>
          <a:prstGeom prst="roundRect">
            <a:avLst/>
          </a:prstGeom>
          <a:noFill/>
          <a:ln w="19050">
            <a:solidFill>
              <a:srgbClr val="596E5B">
                <a:alpha val="5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63" name="Hình ảnh 62" descr="Ảnh có chứa cỏ, ngoài trời, cánh đồng, màu xanh lá cây&#10;&#10;Mô tả được tạo tự động">
            <a:extLst>
              <a:ext uri="{FF2B5EF4-FFF2-40B4-BE49-F238E27FC236}">
                <a16:creationId xmlns:a16="http://schemas.microsoft.com/office/drawing/2014/main" id="{9DC2991E-4D74-DCA0-B328-E5CAE41A5DFF}"/>
              </a:ext>
            </a:extLst>
          </p:cNvPr>
          <p:cNvPicPr>
            <a:picLocks noChangeAspect="1"/>
          </p:cNvPicPr>
          <p:nvPr/>
        </p:nvPicPr>
        <p:blipFill>
          <a:blip r:embed="rId6">
            <a:extLst>
              <a:ext uri="{28A0092B-C50C-407E-A947-70E740481C1C}">
                <a14:useLocalDpi xmlns:a14="http://schemas.microsoft.com/office/drawing/2010/main" val="0"/>
              </a:ext>
            </a:extLst>
          </a:blip>
          <a:srcRect l="65731" t="56843" r="10821" b="7983"/>
          <a:stretch>
            <a:fillRect/>
          </a:stretch>
        </p:blipFill>
        <p:spPr>
          <a:xfrm>
            <a:off x="9543884" y="3812844"/>
            <a:ext cx="2152090" cy="2152089"/>
          </a:xfrm>
          <a:custGeom>
            <a:avLst/>
            <a:gdLst>
              <a:gd name="connsiteX0" fmla="*/ 1056338 w 2152090"/>
              <a:gd name="connsiteY0" fmla="*/ 0 h 2152089"/>
              <a:gd name="connsiteX1" fmla="*/ 2152090 w 2152090"/>
              <a:gd name="connsiteY1" fmla="*/ 1056337 h 2152089"/>
              <a:gd name="connsiteX2" fmla="*/ 1095752 w 2152090"/>
              <a:gd name="connsiteY2" fmla="*/ 2152089 h 2152089"/>
              <a:gd name="connsiteX3" fmla="*/ 0 w 2152090"/>
              <a:gd name="connsiteY3" fmla="*/ 1095751 h 2152089"/>
            </a:gdLst>
            <a:ahLst/>
            <a:cxnLst>
              <a:cxn ang="0">
                <a:pos x="connsiteX0" y="connsiteY0"/>
              </a:cxn>
              <a:cxn ang="0">
                <a:pos x="connsiteX1" y="connsiteY1"/>
              </a:cxn>
              <a:cxn ang="0">
                <a:pos x="connsiteX2" y="connsiteY2"/>
              </a:cxn>
              <a:cxn ang="0">
                <a:pos x="connsiteX3" y="connsiteY3"/>
              </a:cxn>
            </a:cxnLst>
            <a:rect l="l" t="t" r="r" b="b"/>
            <a:pathLst>
              <a:path w="2152090" h="2152089">
                <a:moveTo>
                  <a:pt x="1056338" y="0"/>
                </a:moveTo>
                <a:lnTo>
                  <a:pt x="2152090" y="1056337"/>
                </a:lnTo>
                <a:lnTo>
                  <a:pt x="1095752" y="2152089"/>
                </a:lnTo>
                <a:lnTo>
                  <a:pt x="0" y="1095751"/>
                </a:lnTo>
                <a:close/>
              </a:path>
            </a:pathLst>
          </a:custGeom>
        </p:spPr>
      </p:pic>
      <p:pic>
        <p:nvPicPr>
          <p:cNvPr id="62" name="Hình ảnh 61" descr="Ảnh có chứa cỏ, ngoài trời, cánh đồng, màu xanh lá cây&#10;&#10;Mô tả được tạo tự động">
            <a:extLst>
              <a:ext uri="{FF2B5EF4-FFF2-40B4-BE49-F238E27FC236}">
                <a16:creationId xmlns:a16="http://schemas.microsoft.com/office/drawing/2014/main" id="{228FC27B-34E5-5EE7-5A01-03B872FF1DFF}"/>
              </a:ext>
            </a:extLst>
          </p:cNvPr>
          <p:cNvPicPr>
            <a:picLocks noChangeAspect="1"/>
          </p:cNvPicPr>
          <p:nvPr/>
        </p:nvPicPr>
        <p:blipFill>
          <a:blip r:embed="rId6">
            <a:extLst>
              <a:ext uri="{28A0092B-C50C-407E-A947-70E740481C1C}">
                <a14:useLocalDpi xmlns:a14="http://schemas.microsoft.com/office/drawing/2010/main" val="0"/>
              </a:ext>
            </a:extLst>
          </a:blip>
          <a:srcRect l="30846" t="34047" r="23283" b="10663"/>
          <a:stretch>
            <a:fillRect/>
          </a:stretch>
        </p:blipFill>
        <p:spPr>
          <a:xfrm>
            <a:off x="6341959" y="2413719"/>
            <a:ext cx="4210265" cy="3382833"/>
          </a:xfrm>
          <a:custGeom>
            <a:avLst/>
            <a:gdLst>
              <a:gd name="connsiteX0" fmla="*/ 1272834 w 4210265"/>
              <a:gd name="connsiteY0" fmla="*/ 0 h 3382833"/>
              <a:gd name="connsiteX1" fmla="*/ 2355186 w 4210265"/>
              <a:gd name="connsiteY1" fmla="*/ 1060046 h 3382833"/>
              <a:gd name="connsiteX2" fmla="*/ 3165567 w 4210265"/>
              <a:gd name="connsiteY2" fmla="*/ 232613 h 3382833"/>
              <a:gd name="connsiteX3" fmla="*/ 4210265 w 4210265"/>
              <a:gd name="connsiteY3" fmla="*/ 1255781 h 3382833"/>
              <a:gd name="connsiteX4" fmla="*/ 2127051 w 4210265"/>
              <a:gd name="connsiteY4" fmla="*/ 3382833 h 3382833"/>
              <a:gd name="connsiteX5" fmla="*/ 0 w 4210265"/>
              <a:gd name="connsiteY5" fmla="*/ 1299619 h 338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0265" h="3382833">
                <a:moveTo>
                  <a:pt x="1272834" y="0"/>
                </a:moveTo>
                <a:lnTo>
                  <a:pt x="2355186" y="1060046"/>
                </a:lnTo>
                <a:lnTo>
                  <a:pt x="3165567" y="232613"/>
                </a:lnTo>
                <a:lnTo>
                  <a:pt x="4210265" y="1255781"/>
                </a:lnTo>
                <a:lnTo>
                  <a:pt x="2127051" y="3382833"/>
                </a:lnTo>
                <a:lnTo>
                  <a:pt x="0" y="1299619"/>
                </a:lnTo>
                <a:close/>
              </a:path>
            </a:pathLst>
          </a:custGeom>
        </p:spPr>
      </p:pic>
      <p:pic>
        <p:nvPicPr>
          <p:cNvPr id="61" name="Hình ảnh 60" descr="Ảnh có chứa cỏ, ngoài trời, cánh đồng, màu xanh lá cây&#10;&#10;Mô tả được tạo tự động">
            <a:extLst>
              <a:ext uri="{FF2B5EF4-FFF2-40B4-BE49-F238E27FC236}">
                <a16:creationId xmlns:a16="http://schemas.microsoft.com/office/drawing/2014/main" id="{9718C317-1B31-E491-DBBB-147F196C886A}"/>
              </a:ext>
            </a:extLst>
          </p:cNvPr>
          <p:cNvPicPr>
            <a:picLocks noChangeAspect="1"/>
          </p:cNvPicPr>
          <p:nvPr/>
        </p:nvPicPr>
        <p:blipFill>
          <a:blip r:embed="rId6">
            <a:extLst>
              <a:ext uri="{28A0092B-C50C-407E-A947-70E740481C1C}">
                <a14:useLocalDpi xmlns:a14="http://schemas.microsoft.com/office/drawing/2010/main" val="0"/>
              </a:ext>
            </a:extLst>
          </a:blip>
          <a:srcRect l="66542" t="16825" r="6237" b="42340"/>
          <a:stretch>
            <a:fillRect/>
          </a:stretch>
        </p:blipFill>
        <p:spPr>
          <a:xfrm>
            <a:off x="9544508" y="1337281"/>
            <a:ext cx="2498423" cy="2498422"/>
          </a:xfrm>
          <a:custGeom>
            <a:avLst/>
            <a:gdLst>
              <a:gd name="connsiteX0" fmla="*/ 1236205 w 2498423"/>
              <a:gd name="connsiteY0" fmla="*/ 0 h 2498422"/>
              <a:gd name="connsiteX1" fmla="*/ 2498423 w 2498423"/>
              <a:gd name="connsiteY1" fmla="*/ 1236204 h 2498422"/>
              <a:gd name="connsiteX2" fmla="*/ 1262218 w 2498423"/>
              <a:gd name="connsiteY2" fmla="*/ 2498422 h 2498422"/>
              <a:gd name="connsiteX3" fmla="*/ 0 w 2498423"/>
              <a:gd name="connsiteY3" fmla="*/ 1262218 h 2498422"/>
            </a:gdLst>
            <a:ahLst/>
            <a:cxnLst>
              <a:cxn ang="0">
                <a:pos x="connsiteX0" y="connsiteY0"/>
              </a:cxn>
              <a:cxn ang="0">
                <a:pos x="connsiteX1" y="connsiteY1"/>
              </a:cxn>
              <a:cxn ang="0">
                <a:pos x="connsiteX2" y="connsiteY2"/>
              </a:cxn>
              <a:cxn ang="0">
                <a:pos x="connsiteX3" y="connsiteY3"/>
              </a:cxn>
            </a:cxnLst>
            <a:rect l="l" t="t" r="r" b="b"/>
            <a:pathLst>
              <a:path w="2498423" h="2498422">
                <a:moveTo>
                  <a:pt x="1236205" y="0"/>
                </a:moveTo>
                <a:lnTo>
                  <a:pt x="2498423" y="1236204"/>
                </a:lnTo>
                <a:lnTo>
                  <a:pt x="1262218" y="2498422"/>
                </a:lnTo>
                <a:lnTo>
                  <a:pt x="0" y="1262218"/>
                </a:lnTo>
                <a:close/>
              </a:path>
            </a:pathLst>
          </a:custGeom>
        </p:spPr>
      </p:pic>
      <p:pic>
        <p:nvPicPr>
          <p:cNvPr id="60" name="Hình ảnh 59" descr="Ảnh có chứa cỏ, ngoài trời, cánh đồng, màu xanh lá cây&#10;&#10;Mô tả được tạo tự động">
            <a:extLst>
              <a:ext uri="{FF2B5EF4-FFF2-40B4-BE49-F238E27FC236}">
                <a16:creationId xmlns:a16="http://schemas.microsoft.com/office/drawing/2014/main" id="{B16BB890-5E63-9739-163F-EE260C21766E}"/>
              </a:ext>
            </a:extLst>
          </p:cNvPr>
          <p:cNvPicPr>
            <a:picLocks noChangeAspect="1"/>
          </p:cNvPicPr>
          <p:nvPr/>
        </p:nvPicPr>
        <p:blipFill>
          <a:blip r:embed="rId6">
            <a:extLst>
              <a:ext uri="{28A0092B-C50C-407E-A947-70E740481C1C}">
                <a14:useLocalDpi xmlns:a14="http://schemas.microsoft.com/office/drawing/2010/main" val="0"/>
              </a:ext>
            </a:extLst>
          </a:blip>
          <a:srcRect l="39801" t="374" r="27900" b="51172"/>
          <a:stretch>
            <a:fillRect/>
          </a:stretch>
        </p:blipFill>
        <p:spPr>
          <a:xfrm>
            <a:off x="7181030" y="424125"/>
            <a:ext cx="2964555" cy="2964555"/>
          </a:xfrm>
          <a:custGeom>
            <a:avLst/>
            <a:gdLst>
              <a:gd name="connsiteX0" fmla="*/ 1466844 w 2964555"/>
              <a:gd name="connsiteY0" fmla="*/ 0 h 2964555"/>
              <a:gd name="connsiteX1" fmla="*/ 2964555 w 2964555"/>
              <a:gd name="connsiteY1" fmla="*/ 1466844 h 2964555"/>
              <a:gd name="connsiteX2" fmla="*/ 1497711 w 2964555"/>
              <a:gd name="connsiteY2" fmla="*/ 2964555 h 2964555"/>
              <a:gd name="connsiteX3" fmla="*/ 0 w 2964555"/>
              <a:gd name="connsiteY3" fmla="*/ 1497711 h 2964555"/>
            </a:gdLst>
            <a:ahLst/>
            <a:cxnLst>
              <a:cxn ang="0">
                <a:pos x="connsiteX0" y="connsiteY0"/>
              </a:cxn>
              <a:cxn ang="0">
                <a:pos x="connsiteX1" y="connsiteY1"/>
              </a:cxn>
              <a:cxn ang="0">
                <a:pos x="connsiteX2" y="connsiteY2"/>
              </a:cxn>
              <a:cxn ang="0">
                <a:pos x="connsiteX3" y="connsiteY3"/>
              </a:cxn>
            </a:cxnLst>
            <a:rect l="l" t="t" r="r" b="b"/>
            <a:pathLst>
              <a:path w="2964555" h="2964555">
                <a:moveTo>
                  <a:pt x="1466844" y="0"/>
                </a:moveTo>
                <a:lnTo>
                  <a:pt x="2964555" y="1466844"/>
                </a:lnTo>
                <a:lnTo>
                  <a:pt x="1497711" y="2964555"/>
                </a:lnTo>
                <a:lnTo>
                  <a:pt x="0" y="1497711"/>
                </a:lnTo>
                <a:close/>
              </a:path>
            </a:pathLst>
          </a:custGeom>
        </p:spPr>
      </p:pic>
      <p:sp>
        <p:nvSpPr>
          <p:cNvPr id="19" name="Hình chữ nhật: Góc Tròn 18">
            <a:extLst>
              <a:ext uri="{FF2B5EF4-FFF2-40B4-BE49-F238E27FC236}">
                <a16:creationId xmlns:a16="http://schemas.microsoft.com/office/drawing/2014/main" id="{DA6C799F-C796-2CB4-BDE8-C09D8A1B5A42}"/>
              </a:ext>
            </a:extLst>
          </p:cNvPr>
          <p:cNvSpPr/>
          <p:nvPr/>
        </p:nvSpPr>
        <p:spPr>
          <a:xfrm>
            <a:off x="5650427" y="5107569"/>
            <a:ext cx="2974260" cy="1323438"/>
          </a:xfrm>
          <a:prstGeom prst="round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Hình chữ nhật: Góc Tròn 19">
            <a:extLst>
              <a:ext uri="{FF2B5EF4-FFF2-40B4-BE49-F238E27FC236}">
                <a16:creationId xmlns:a16="http://schemas.microsoft.com/office/drawing/2014/main" id="{CA3638E7-7C20-8E57-EBB8-EF60B84769E3}"/>
              </a:ext>
            </a:extLst>
          </p:cNvPr>
          <p:cNvSpPr/>
          <p:nvPr/>
        </p:nvSpPr>
        <p:spPr>
          <a:xfrm rot="3247537">
            <a:off x="3028617" y="6171843"/>
            <a:ext cx="459929" cy="459929"/>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Hình chữ nhật: Góc Tròn 20">
            <a:extLst>
              <a:ext uri="{FF2B5EF4-FFF2-40B4-BE49-F238E27FC236}">
                <a16:creationId xmlns:a16="http://schemas.microsoft.com/office/drawing/2014/main" id="{22B87E3C-B6DD-C965-E531-056085BACE4D}"/>
              </a:ext>
            </a:extLst>
          </p:cNvPr>
          <p:cNvSpPr/>
          <p:nvPr/>
        </p:nvSpPr>
        <p:spPr>
          <a:xfrm rot="3373632">
            <a:off x="3189323" y="5918220"/>
            <a:ext cx="341524" cy="341524"/>
          </a:xfrm>
          <a:prstGeom prst="roundRect">
            <a:avLst/>
          </a:prstGeom>
          <a:noFill/>
          <a:ln w="1905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1">
            <a:extLst>
              <a:ext uri="{FF2B5EF4-FFF2-40B4-BE49-F238E27FC236}">
                <a16:creationId xmlns:a16="http://schemas.microsoft.com/office/drawing/2014/main" id="{34779E4D-A94D-F866-E548-9383EC62E3D0}"/>
              </a:ext>
            </a:extLst>
          </p:cNvPr>
          <p:cNvSpPr/>
          <p:nvPr/>
        </p:nvSpPr>
        <p:spPr>
          <a:xfrm>
            <a:off x="509630" y="5722467"/>
            <a:ext cx="3187994" cy="58438"/>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Hình chữ nhật 22">
            <a:extLst>
              <a:ext uri="{FF2B5EF4-FFF2-40B4-BE49-F238E27FC236}">
                <a16:creationId xmlns:a16="http://schemas.microsoft.com/office/drawing/2014/main" id="{48A80D47-DAC2-752E-550E-409808F74FDE}"/>
              </a:ext>
            </a:extLst>
          </p:cNvPr>
          <p:cNvSpPr/>
          <p:nvPr/>
        </p:nvSpPr>
        <p:spPr>
          <a:xfrm>
            <a:off x="0" y="-17494555"/>
            <a:ext cx="12192000" cy="6858000"/>
          </a:xfrm>
          <a:prstGeom prst="rect">
            <a:avLst/>
          </a:prstGeom>
          <a:solidFill>
            <a:srgbClr val="1F35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Hình chữ nhật 23">
            <a:extLst>
              <a:ext uri="{FF2B5EF4-FFF2-40B4-BE49-F238E27FC236}">
                <a16:creationId xmlns:a16="http://schemas.microsoft.com/office/drawing/2014/main" id="{717DDA0C-FD98-2F1E-5855-C801BFCFFEFB}"/>
              </a:ext>
            </a:extLst>
          </p:cNvPr>
          <p:cNvSpPr/>
          <p:nvPr/>
        </p:nvSpPr>
        <p:spPr>
          <a:xfrm>
            <a:off x="0" y="-10636555"/>
            <a:ext cx="12192000" cy="4665784"/>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Hình chữ nhật 24">
            <a:extLst>
              <a:ext uri="{FF2B5EF4-FFF2-40B4-BE49-F238E27FC236}">
                <a16:creationId xmlns:a16="http://schemas.microsoft.com/office/drawing/2014/main" id="{74250179-127C-8939-3548-15AB4273FAFA}"/>
              </a:ext>
            </a:extLst>
          </p:cNvPr>
          <p:cNvSpPr/>
          <p:nvPr/>
        </p:nvSpPr>
        <p:spPr>
          <a:xfrm>
            <a:off x="0" y="-5976632"/>
            <a:ext cx="12192000" cy="4665784"/>
          </a:xfrm>
          <a:prstGeom prst="rect">
            <a:avLst/>
          </a:prstGeom>
          <a:solidFill>
            <a:srgbClr val="FEF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 name="Hộp Văn bản 31">
            <a:extLst>
              <a:ext uri="{FF2B5EF4-FFF2-40B4-BE49-F238E27FC236}">
                <a16:creationId xmlns:a16="http://schemas.microsoft.com/office/drawing/2014/main" id="{3E2EF67A-0AA2-2CCD-35B7-91C3485D4FB8}"/>
              </a:ext>
            </a:extLst>
          </p:cNvPr>
          <p:cNvSpPr txBox="1"/>
          <p:nvPr/>
        </p:nvSpPr>
        <p:spPr>
          <a:xfrm>
            <a:off x="-7517532" y="4027840"/>
            <a:ext cx="6583679" cy="2585323"/>
          </a:xfrm>
          <a:prstGeom prst="rect">
            <a:avLst/>
          </a:prstGeom>
          <a:noFill/>
        </p:spPr>
        <p:txBody>
          <a:bodyPr wrap="square">
            <a:spAutoFit/>
          </a:bodyPr>
          <a:lstStyle/>
          <a:p>
            <a:pPr marR="0" lvl="0">
              <a:spcBef>
                <a:spcPts val="600"/>
              </a:spcBef>
              <a:spcAft>
                <a:spcPts val="600"/>
              </a:spcAft>
            </a:pPr>
            <a:r>
              <a:rPr lang="en-US" sz="1600" kern="100" dirty="0">
                <a:effectLst/>
                <a:latin typeface="Intrepid" pitchFamily="2" charset="0"/>
                <a:ea typeface="Calibri" panose="020F0502020204030204" pitchFamily="34" charset="0"/>
              </a:rPr>
              <a:t>Agriculture is an important sector in the economy.</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Technology has brought new opportunities for the agricultural industry.</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The adoption of new technologies improves efficiency and product quality.</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It helps reduce risks and costs associated with agricultural production.</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New technologies enable farmers to expand their businesses.</a:t>
            </a:r>
            <a:endParaRPr lang="vi-VN" sz="1600" kern="100" dirty="0">
              <a:effectLst/>
              <a:latin typeface="Times New Roman" panose="02020603050405020304" pitchFamily="18" charset="0"/>
              <a:ea typeface="Calibri" panose="020F0502020204030204" pitchFamily="34" charset="0"/>
            </a:endParaRPr>
          </a:p>
          <a:p>
            <a:pPr marR="0" lvl="0">
              <a:spcBef>
                <a:spcPts val="600"/>
              </a:spcBef>
              <a:spcAft>
                <a:spcPts val="600"/>
              </a:spcAft>
            </a:pPr>
            <a:r>
              <a:rPr lang="en-US" sz="1600" kern="100" dirty="0">
                <a:effectLst/>
                <a:latin typeface="Intrepid" pitchFamily="2" charset="0"/>
                <a:ea typeface="Calibri" panose="020F0502020204030204" pitchFamily="34" charset="0"/>
              </a:rPr>
              <a:t>Farmers can reach a wider audience and promote their agricultural products. </a:t>
            </a:r>
            <a:endParaRPr lang="vi-VN" sz="1600" kern="100" dirty="0">
              <a:effectLst/>
              <a:latin typeface="Times New Roman" panose="02020603050405020304" pitchFamily="18" charset="0"/>
              <a:ea typeface="Calibri" panose="020F0502020204030204" pitchFamily="34" charset="0"/>
            </a:endParaRPr>
          </a:p>
        </p:txBody>
      </p:sp>
      <p:sp>
        <p:nvSpPr>
          <p:cNvPr id="33" name="!!Title 1">
            <a:extLst>
              <a:ext uri="{FF2B5EF4-FFF2-40B4-BE49-F238E27FC236}">
                <a16:creationId xmlns:a16="http://schemas.microsoft.com/office/drawing/2014/main" id="{7F84848B-BFF5-3DD7-EEBF-D4A79F79A582}"/>
              </a:ext>
            </a:extLst>
          </p:cNvPr>
          <p:cNvSpPr txBox="1">
            <a:spLocks/>
          </p:cNvSpPr>
          <p:nvPr/>
        </p:nvSpPr>
        <p:spPr>
          <a:xfrm>
            <a:off x="-8997961" y="2885373"/>
            <a:ext cx="5059045" cy="138213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rgbClr val="596E5B"/>
                </a:solidFill>
                <a:latin typeface="Montserrat Thin" pitchFamily="2" charset="0"/>
              </a:rPr>
              <a:t>The urgency of the project  </a:t>
            </a:r>
            <a:endParaRPr lang="en-US" sz="2800" b="1" dirty="0">
              <a:solidFill>
                <a:srgbClr val="596E5B"/>
              </a:solidFill>
              <a:latin typeface="Montserrat Thin" pitchFamily="2" charset="0"/>
            </a:endParaRPr>
          </a:p>
        </p:txBody>
      </p:sp>
      <p:sp>
        <p:nvSpPr>
          <p:cNvPr id="1024" name="Hộp Văn bản 1023">
            <a:extLst>
              <a:ext uri="{FF2B5EF4-FFF2-40B4-BE49-F238E27FC236}">
                <a16:creationId xmlns:a16="http://schemas.microsoft.com/office/drawing/2014/main" id="{B451B696-474C-4062-3BA2-65906E2F3A73}"/>
              </a:ext>
            </a:extLst>
          </p:cNvPr>
          <p:cNvSpPr txBox="1"/>
          <p:nvPr/>
        </p:nvSpPr>
        <p:spPr>
          <a:xfrm>
            <a:off x="5754831" y="5565762"/>
            <a:ext cx="3339326" cy="523220"/>
          </a:xfrm>
          <a:prstGeom prst="rect">
            <a:avLst/>
          </a:prstGeom>
          <a:noFill/>
        </p:spPr>
        <p:txBody>
          <a:bodyPr wrap="square" rtlCol="0">
            <a:spAutoFit/>
          </a:bodyPr>
          <a:lstStyle/>
          <a:p>
            <a:r>
              <a:rPr lang="en-US" sz="2800" b="1" dirty="0">
                <a:solidFill>
                  <a:schemeClr val="bg1"/>
                </a:solidFill>
                <a:latin typeface="Intrepid" pitchFamily="2" charset="0"/>
              </a:rPr>
              <a:t>THE OBJECTIVES</a:t>
            </a:r>
            <a:endParaRPr lang="vi-VN" sz="2800" b="1" dirty="0">
              <a:solidFill>
                <a:schemeClr val="bg1"/>
              </a:solidFill>
              <a:latin typeface="Montserrat Thin" pitchFamily="2" charset="0"/>
            </a:endParaRPr>
          </a:p>
        </p:txBody>
      </p:sp>
      <p:sp>
        <p:nvSpPr>
          <p:cNvPr id="1027" name="Hộp Văn bản 1026">
            <a:extLst>
              <a:ext uri="{FF2B5EF4-FFF2-40B4-BE49-F238E27FC236}">
                <a16:creationId xmlns:a16="http://schemas.microsoft.com/office/drawing/2014/main" id="{04E9BC9F-7C70-923A-82ED-94609D6A2D3C}"/>
              </a:ext>
            </a:extLst>
          </p:cNvPr>
          <p:cNvSpPr txBox="1"/>
          <p:nvPr/>
        </p:nvSpPr>
        <p:spPr>
          <a:xfrm>
            <a:off x="509630" y="1316526"/>
            <a:ext cx="5557505" cy="3600986"/>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By leveraging technology to build an e-commerce platform, the following objectives can be achieved:</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Optimize the process of agricultural product consumption between traders and farmers.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Simplify and enhance the commercial value by developing mobile applications that allow agricultural producers to directly interact with commercial partners and consumers.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Reduce intermediaries in the trading process, facilitating direct connections between traders and farmers.</a:t>
            </a:r>
            <a:endParaRPr lang="vi-VN" sz="1800" kern="100" dirty="0">
              <a:effectLst/>
              <a:latin typeface="Times New Roman" panose="02020603050405020304" pitchFamily="18" charset="0"/>
              <a:ea typeface="Calibri" panose="020F0502020204030204" pitchFamily="34" charset="0"/>
            </a:endParaRPr>
          </a:p>
        </p:txBody>
      </p:sp>
      <p:sp>
        <p:nvSpPr>
          <p:cNvPr id="1029" name="Hình tròn: Rỗng 1028">
            <a:extLst>
              <a:ext uri="{FF2B5EF4-FFF2-40B4-BE49-F238E27FC236}">
                <a16:creationId xmlns:a16="http://schemas.microsoft.com/office/drawing/2014/main" id="{5EA12590-3C5E-2A79-25E6-B62589D5E004}"/>
              </a:ext>
            </a:extLst>
          </p:cNvPr>
          <p:cNvSpPr/>
          <p:nvPr/>
        </p:nvSpPr>
        <p:spPr>
          <a:xfrm>
            <a:off x="12895664" y="3797115"/>
            <a:ext cx="280402" cy="280402"/>
          </a:xfrm>
          <a:prstGeom prst="donut">
            <a:avLst>
              <a:gd name="adj" fmla="val 11231"/>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031" name="Hình tròn: Rỗng 1030">
            <a:extLst>
              <a:ext uri="{FF2B5EF4-FFF2-40B4-BE49-F238E27FC236}">
                <a16:creationId xmlns:a16="http://schemas.microsoft.com/office/drawing/2014/main" id="{F44AF89D-F6ED-98A5-7CDC-41D5895E3F98}"/>
              </a:ext>
            </a:extLst>
          </p:cNvPr>
          <p:cNvSpPr/>
          <p:nvPr/>
        </p:nvSpPr>
        <p:spPr>
          <a:xfrm>
            <a:off x="13060698" y="4689075"/>
            <a:ext cx="411462" cy="411462"/>
          </a:xfrm>
          <a:prstGeom prst="donut">
            <a:avLst>
              <a:gd name="adj" fmla="val 0"/>
            </a:avLst>
          </a:prstGeom>
          <a:noFill/>
          <a:ln>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033" name="Hình tự do: Hình 1032">
            <a:extLst>
              <a:ext uri="{FF2B5EF4-FFF2-40B4-BE49-F238E27FC236}">
                <a16:creationId xmlns:a16="http://schemas.microsoft.com/office/drawing/2014/main" id="{F3D9A777-4134-CE63-3FE2-90271FB31BCA}"/>
              </a:ext>
            </a:extLst>
          </p:cNvPr>
          <p:cNvSpPr/>
          <p:nvPr/>
        </p:nvSpPr>
        <p:spPr>
          <a:xfrm rot="7818129">
            <a:off x="6931554" y="-733749"/>
            <a:ext cx="354293" cy="354293"/>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034" name="Hình tự do: Hình 1033">
            <a:extLst>
              <a:ext uri="{FF2B5EF4-FFF2-40B4-BE49-F238E27FC236}">
                <a16:creationId xmlns:a16="http://schemas.microsoft.com/office/drawing/2014/main" id="{A4AEB8EF-AA03-4116-B727-B5DDD5C63A86}"/>
              </a:ext>
            </a:extLst>
          </p:cNvPr>
          <p:cNvSpPr/>
          <p:nvPr/>
        </p:nvSpPr>
        <p:spPr>
          <a:xfrm rot="2413686">
            <a:off x="6668550" y="7426400"/>
            <a:ext cx="1015201" cy="1015201"/>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039" name="!!Hình chữ nhật 74">
            <a:extLst>
              <a:ext uri="{FF2B5EF4-FFF2-40B4-BE49-F238E27FC236}">
                <a16:creationId xmlns:a16="http://schemas.microsoft.com/office/drawing/2014/main" id="{A6F1F5F1-B3F6-0618-17B4-070E9CCC69FE}"/>
              </a:ext>
            </a:extLst>
          </p:cNvPr>
          <p:cNvSpPr/>
          <p:nvPr/>
        </p:nvSpPr>
        <p:spPr>
          <a:xfrm rot="15423764">
            <a:off x="10793730" y="7634438"/>
            <a:ext cx="281940" cy="297180"/>
          </a:xfrm>
          <a:prstGeom prst="rect">
            <a:avLst/>
          </a:prstGeom>
          <a:noFill/>
          <a:ln>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0" name="!!Hình tự do: Hình 73">
            <a:extLst>
              <a:ext uri="{FF2B5EF4-FFF2-40B4-BE49-F238E27FC236}">
                <a16:creationId xmlns:a16="http://schemas.microsoft.com/office/drawing/2014/main" id="{E5157425-DA64-21DA-A9C2-70536FD1F8AF}"/>
              </a:ext>
            </a:extLst>
          </p:cNvPr>
          <p:cNvSpPr/>
          <p:nvPr/>
        </p:nvSpPr>
        <p:spPr>
          <a:xfrm rot="15878495">
            <a:off x="9747590" y="7638845"/>
            <a:ext cx="330631" cy="327246"/>
          </a:xfrm>
          <a:custGeom>
            <a:avLst/>
            <a:gdLst>
              <a:gd name="connsiteX0" fmla="*/ 35713 w 745364"/>
              <a:gd name="connsiteY0" fmla="*/ 32254 h 737734"/>
              <a:gd name="connsiteX1" fmla="*/ 35713 w 745364"/>
              <a:gd name="connsiteY1" fmla="*/ 77973 h 737734"/>
              <a:gd name="connsiteX2" fmla="*/ 80580 w 745364"/>
              <a:gd name="connsiteY2" fmla="*/ 77973 h 737734"/>
              <a:gd name="connsiteX3" fmla="*/ 80580 w 745364"/>
              <a:gd name="connsiteY3" fmla="*/ 660968 h 737734"/>
              <a:gd name="connsiteX4" fmla="*/ 664784 w 745364"/>
              <a:gd name="connsiteY4" fmla="*/ 660968 h 737734"/>
              <a:gd name="connsiteX5" fmla="*/ 664784 w 745364"/>
              <a:gd name="connsiteY5" fmla="*/ 76764 h 737734"/>
              <a:gd name="connsiteX6" fmla="*/ 81432 w 745364"/>
              <a:gd name="connsiteY6" fmla="*/ 76764 h 737734"/>
              <a:gd name="connsiteX7" fmla="*/ 81432 w 745364"/>
              <a:gd name="connsiteY7" fmla="*/ 32254 h 737734"/>
              <a:gd name="connsiteX8" fmla="*/ 49385 w 745364"/>
              <a:gd name="connsiteY8" fmla="*/ 0 h 737734"/>
              <a:gd name="connsiteX9" fmla="*/ 695980 w 745364"/>
              <a:gd name="connsiteY9" fmla="*/ 0 h 737734"/>
              <a:gd name="connsiteX10" fmla="*/ 745364 w 745364"/>
              <a:gd name="connsiteY10" fmla="*/ 49384 h 737734"/>
              <a:gd name="connsiteX11" fmla="*/ 745364 w 745364"/>
              <a:gd name="connsiteY11" fmla="*/ 688350 h 737734"/>
              <a:gd name="connsiteX12" fmla="*/ 695980 w 745364"/>
              <a:gd name="connsiteY12" fmla="*/ 737734 h 737734"/>
              <a:gd name="connsiteX13" fmla="*/ 49385 w 745364"/>
              <a:gd name="connsiteY13" fmla="*/ 737734 h 737734"/>
              <a:gd name="connsiteX14" fmla="*/ 0 w 745364"/>
              <a:gd name="connsiteY14" fmla="*/ 688350 h 737734"/>
              <a:gd name="connsiteX15" fmla="*/ 0 w 745364"/>
              <a:gd name="connsiteY15" fmla="*/ 49384 h 737734"/>
              <a:gd name="connsiteX16" fmla="*/ 49385 w 745364"/>
              <a:gd name="connsiteY16" fmla="*/ 0 h 73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5364" h="737734">
                <a:moveTo>
                  <a:pt x="35713" y="32254"/>
                </a:moveTo>
                <a:lnTo>
                  <a:pt x="35713" y="77973"/>
                </a:lnTo>
                <a:lnTo>
                  <a:pt x="80580" y="77973"/>
                </a:lnTo>
                <a:lnTo>
                  <a:pt x="80580" y="660968"/>
                </a:lnTo>
                <a:lnTo>
                  <a:pt x="664784" y="660968"/>
                </a:lnTo>
                <a:lnTo>
                  <a:pt x="664784" y="76764"/>
                </a:lnTo>
                <a:lnTo>
                  <a:pt x="81432" y="76764"/>
                </a:lnTo>
                <a:lnTo>
                  <a:pt x="81432" y="32254"/>
                </a:lnTo>
                <a:close/>
                <a:moveTo>
                  <a:pt x="49385" y="0"/>
                </a:moveTo>
                <a:lnTo>
                  <a:pt x="695980" y="0"/>
                </a:lnTo>
                <a:cubicBezTo>
                  <a:pt x="723254" y="0"/>
                  <a:pt x="745364" y="22110"/>
                  <a:pt x="745364" y="49384"/>
                </a:cubicBezTo>
                <a:lnTo>
                  <a:pt x="745364" y="688350"/>
                </a:lnTo>
                <a:cubicBezTo>
                  <a:pt x="745364" y="715624"/>
                  <a:pt x="723254" y="737734"/>
                  <a:pt x="695980" y="737734"/>
                </a:cubicBezTo>
                <a:lnTo>
                  <a:pt x="49385" y="737734"/>
                </a:lnTo>
                <a:cubicBezTo>
                  <a:pt x="22110" y="737734"/>
                  <a:pt x="0" y="715624"/>
                  <a:pt x="0" y="688350"/>
                </a:cubicBezTo>
                <a:lnTo>
                  <a:pt x="0" y="49384"/>
                </a:lnTo>
                <a:cubicBezTo>
                  <a:pt x="0" y="22110"/>
                  <a:pt x="22110" y="0"/>
                  <a:pt x="49385" y="0"/>
                </a:cubicBezTo>
                <a:close/>
              </a:path>
            </a:pathLst>
          </a:custGeom>
          <a:gradFill>
            <a:gsLst>
              <a:gs pos="0">
                <a:srgbClr val="7E9680"/>
              </a:gs>
              <a:gs pos="100000">
                <a:srgbClr val="596E5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grpSp>
        <p:nvGrpSpPr>
          <p:cNvPr id="1041" name="Nhóm 1040">
            <a:extLst>
              <a:ext uri="{FF2B5EF4-FFF2-40B4-BE49-F238E27FC236}">
                <a16:creationId xmlns:a16="http://schemas.microsoft.com/office/drawing/2014/main" id="{A127EB25-0E27-3F2D-CF5F-03A9B502D7A0}"/>
              </a:ext>
            </a:extLst>
          </p:cNvPr>
          <p:cNvGrpSpPr/>
          <p:nvPr/>
        </p:nvGrpSpPr>
        <p:grpSpPr>
          <a:xfrm rot="3418995">
            <a:off x="11427864" y="-1014173"/>
            <a:ext cx="533761" cy="457097"/>
            <a:chOff x="7190896" y="1197383"/>
            <a:chExt cx="533761" cy="457097"/>
          </a:xfrm>
        </p:grpSpPr>
        <p:sp>
          <p:nvSpPr>
            <p:cNvPr id="1042" name="Hình Bầu dục 1041">
              <a:extLst>
                <a:ext uri="{FF2B5EF4-FFF2-40B4-BE49-F238E27FC236}">
                  <a16:creationId xmlns:a16="http://schemas.microsoft.com/office/drawing/2014/main" id="{BAE10273-26D8-ED21-9F02-D1807482D39F}"/>
                </a:ext>
              </a:extLst>
            </p:cNvPr>
            <p:cNvSpPr/>
            <p:nvPr/>
          </p:nvSpPr>
          <p:spPr>
            <a:xfrm>
              <a:off x="7290600" y="1197383"/>
              <a:ext cx="434057" cy="434057"/>
            </a:xfrm>
            <a:prstGeom prst="ellipse">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3" name="Hình Bầu dục 1042">
              <a:extLst>
                <a:ext uri="{FF2B5EF4-FFF2-40B4-BE49-F238E27FC236}">
                  <a16:creationId xmlns:a16="http://schemas.microsoft.com/office/drawing/2014/main" id="{79373772-99CF-065A-EFC7-4CC1267FFCDD}"/>
                </a:ext>
              </a:extLst>
            </p:cNvPr>
            <p:cNvSpPr/>
            <p:nvPr/>
          </p:nvSpPr>
          <p:spPr>
            <a:xfrm>
              <a:off x="7190896" y="1404689"/>
              <a:ext cx="249791" cy="249791"/>
            </a:xfrm>
            <a:prstGeom prst="ellipse">
              <a:avLst/>
            </a:prstGeom>
            <a:no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4" name="Hình Bầu dục 1043">
              <a:extLst>
                <a:ext uri="{FF2B5EF4-FFF2-40B4-BE49-F238E27FC236}">
                  <a16:creationId xmlns:a16="http://schemas.microsoft.com/office/drawing/2014/main" id="{D90415BE-0FF7-60DC-69EC-9A22F14BA00C}"/>
                </a:ext>
              </a:extLst>
            </p:cNvPr>
            <p:cNvSpPr/>
            <p:nvPr/>
          </p:nvSpPr>
          <p:spPr>
            <a:xfrm>
              <a:off x="7374774" y="1414991"/>
              <a:ext cx="48768" cy="487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045" name="Hình chữ nhật 1044">
            <a:extLst>
              <a:ext uri="{FF2B5EF4-FFF2-40B4-BE49-F238E27FC236}">
                <a16:creationId xmlns:a16="http://schemas.microsoft.com/office/drawing/2014/main" id="{81970CFE-9D3D-3939-1407-36F3061AD091}"/>
              </a:ext>
            </a:extLst>
          </p:cNvPr>
          <p:cNvSpPr/>
          <p:nvPr/>
        </p:nvSpPr>
        <p:spPr>
          <a:xfrm>
            <a:off x="7838072" y="-3061745"/>
            <a:ext cx="2602523" cy="1187880"/>
          </a:xfrm>
          <a:prstGeom prst="rect">
            <a:avLst/>
          </a:prstGeom>
          <a:gradFill>
            <a:gsLst>
              <a:gs pos="100000">
                <a:srgbClr val="7E9680"/>
              </a:gs>
              <a:gs pos="0">
                <a:srgbClr val="596E5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6" name="Hình chữ nhật 1045">
            <a:extLst>
              <a:ext uri="{FF2B5EF4-FFF2-40B4-BE49-F238E27FC236}">
                <a16:creationId xmlns:a16="http://schemas.microsoft.com/office/drawing/2014/main" id="{BDE354D9-C066-358D-0D43-DAD3289B33CC}"/>
              </a:ext>
            </a:extLst>
          </p:cNvPr>
          <p:cNvSpPr/>
          <p:nvPr/>
        </p:nvSpPr>
        <p:spPr>
          <a:xfrm>
            <a:off x="9597792" y="-3996939"/>
            <a:ext cx="1036922" cy="935194"/>
          </a:xfrm>
          <a:prstGeom prst="rect">
            <a:avLst/>
          </a:prstGeom>
          <a:solidFill>
            <a:srgbClr val="7E9680">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048" name="Nhóm 1047">
            <a:extLst>
              <a:ext uri="{FF2B5EF4-FFF2-40B4-BE49-F238E27FC236}">
                <a16:creationId xmlns:a16="http://schemas.microsoft.com/office/drawing/2014/main" id="{8880E103-0F89-7B68-8162-A321D0DB4CAC}"/>
              </a:ext>
            </a:extLst>
          </p:cNvPr>
          <p:cNvGrpSpPr/>
          <p:nvPr/>
        </p:nvGrpSpPr>
        <p:grpSpPr>
          <a:xfrm>
            <a:off x="6844809" y="-5508484"/>
            <a:ext cx="2585575" cy="3057123"/>
            <a:chOff x="3930261" y="951787"/>
            <a:chExt cx="3344248" cy="3954160"/>
          </a:xfrm>
        </p:grpSpPr>
        <p:pic>
          <p:nvPicPr>
            <p:cNvPr id="1049" name="Hình ảnh 1048" descr="Miễn phí Người Trên Cánh đồng Thực Vật Ảnh lưu trữ">
              <a:extLst>
                <a:ext uri="{FF2B5EF4-FFF2-40B4-BE49-F238E27FC236}">
                  <a16:creationId xmlns:a16="http://schemas.microsoft.com/office/drawing/2014/main" id="{F87548AA-0FDB-8721-7D00-2D175D9886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l="38755" t="26563" r="588" b="32999"/>
            <a:stretch>
              <a:fillRect/>
            </a:stretch>
          </p:blipFill>
          <p:spPr bwMode="auto">
            <a:xfrm>
              <a:off x="4501253" y="2132691"/>
              <a:ext cx="2773256" cy="2773256"/>
            </a:xfrm>
            <a:custGeom>
              <a:avLst/>
              <a:gdLst>
                <a:gd name="connsiteX0" fmla="*/ 1386628 w 2773256"/>
                <a:gd name="connsiteY0" fmla="*/ 0 h 2773256"/>
                <a:gd name="connsiteX1" fmla="*/ 2773256 w 2773256"/>
                <a:gd name="connsiteY1" fmla="*/ 1386628 h 2773256"/>
                <a:gd name="connsiteX2" fmla="*/ 1386628 w 2773256"/>
                <a:gd name="connsiteY2" fmla="*/ 2773256 h 2773256"/>
                <a:gd name="connsiteX3" fmla="*/ 0 w 2773256"/>
                <a:gd name="connsiteY3" fmla="*/ 1386628 h 2773256"/>
                <a:gd name="connsiteX4" fmla="*/ 1386628 w 2773256"/>
                <a:gd name="connsiteY4" fmla="*/ 0 h 277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3256" h="2773256">
                  <a:moveTo>
                    <a:pt x="1386628" y="0"/>
                  </a:moveTo>
                  <a:cubicBezTo>
                    <a:pt x="2152441" y="0"/>
                    <a:pt x="2773256" y="620815"/>
                    <a:pt x="2773256" y="1386628"/>
                  </a:cubicBezTo>
                  <a:cubicBezTo>
                    <a:pt x="2773256" y="2152441"/>
                    <a:pt x="2152441" y="2773256"/>
                    <a:pt x="1386628" y="2773256"/>
                  </a:cubicBezTo>
                  <a:cubicBezTo>
                    <a:pt x="620815" y="2773256"/>
                    <a:pt x="0" y="2152441"/>
                    <a:pt x="0" y="1386628"/>
                  </a:cubicBezTo>
                  <a:cubicBezTo>
                    <a:pt x="0" y="620815"/>
                    <a:pt x="620815" y="0"/>
                    <a:pt x="1386628" y="0"/>
                  </a:cubicBezTo>
                  <a:close/>
                </a:path>
              </a:pathLst>
            </a:custGeom>
            <a:noFill/>
            <a:extLst>
              <a:ext uri="{909E8E84-426E-40DD-AFC4-6F175D3DCCD1}">
                <a14:hiddenFill xmlns:a14="http://schemas.microsoft.com/office/drawing/2010/main">
                  <a:solidFill>
                    <a:srgbClr val="FFFFFF"/>
                  </a:solidFill>
                </a14:hiddenFill>
              </a:ext>
            </a:extLst>
          </p:spPr>
        </p:pic>
        <p:pic>
          <p:nvPicPr>
            <p:cNvPr id="1050" name="Hình ảnh 1049">
              <a:extLst>
                <a:ext uri="{FF2B5EF4-FFF2-40B4-BE49-F238E27FC236}">
                  <a16:creationId xmlns:a16="http://schemas.microsoft.com/office/drawing/2014/main" id="{16E0E827-0F81-8572-B355-E164FA791BE5}"/>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948" b="96859" l="9453" r="96517">
                          <a14:foregroundMark x1="41294" y1="17801" x2="41294" y2="17801"/>
                          <a14:foregroundMark x1="39801" y1="17801" x2="39801" y2="17801"/>
                          <a14:foregroundMark x1="72637" y1="61257" x2="74129" y2="68063"/>
                          <a14:foregroundMark x1="70647" y1="58639" x2="70647" y2="58639"/>
                          <a14:foregroundMark x1="70647" y1="56545" x2="70647" y2="56545"/>
                          <a14:foregroundMark x1="71642" y1="55497" x2="71642" y2="55497"/>
                          <a14:foregroundMark x1="71642" y1="54974" x2="71642" y2="54974"/>
                          <a14:foregroundMark x1="71144" y1="54450" x2="71144" y2="54450"/>
                          <a14:foregroundMark x1="74129" y1="55497" x2="74129" y2="55497"/>
                          <a14:foregroundMark x1="77612" y1="57068" x2="77612" y2="57068"/>
                          <a14:foregroundMark x1="77114" y1="54974" x2="77114" y2="54974"/>
                          <a14:foregroundMark x1="77612" y1="54974" x2="77612" y2="74346"/>
                          <a14:foregroundMark x1="78109" y1="66492" x2="72139" y2="79581"/>
                          <a14:foregroundMark x1="72139" y1="66492" x2="70647" y2="80105"/>
                          <a14:foregroundMark x1="72637" y1="64398" x2="75622" y2="75916"/>
                          <a14:foregroundMark x1="62687" y1="85864" x2="60199" y2="97382"/>
                          <a14:foregroundMark x1="57214" y1="87435" x2="60199" y2="79058"/>
                          <a14:foregroundMark x1="80100" y1="71728" x2="88060" y2="89529"/>
                          <a14:foregroundMark x1="73632" y1="71204" x2="86567" y2="96859"/>
                          <a14:foregroundMark x1="84577" y1="70157" x2="96517" y2="95812"/>
                          <a14:foregroundMark x1="72637" y1="89529" x2="79602" y2="86911"/>
                        </a14:backgroundRemoval>
                      </a14:imgEffect>
                    </a14:imgLayer>
                  </a14:imgProps>
                </a:ext>
              </a:extLst>
            </a:blip>
            <a:stretch>
              <a:fillRect/>
            </a:stretch>
          </p:blipFill>
          <p:spPr>
            <a:xfrm>
              <a:off x="3930261" y="951787"/>
              <a:ext cx="2248354" cy="2136495"/>
            </a:xfrm>
            <a:prstGeom prst="rect">
              <a:avLst/>
            </a:prstGeom>
          </p:spPr>
        </p:pic>
      </p:grpSp>
      <p:sp>
        <p:nvSpPr>
          <p:cNvPr id="1047" name="Hình chữ nhật 1046">
            <a:extLst>
              <a:ext uri="{FF2B5EF4-FFF2-40B4-BE49-F238E27FC236}">
                <a16:creationId xmlns:a16="http://schemas.microsoft.com/office/drawing/2014/main" id="{0307CA7A-07E3-DA4B-440C-706B8358C53C}"/>
              </a:ext>
            </a:extLst>
          </p:cNvPr>
          <p:cNvSpPr/>
          <p:nvPr/>
        </p:nvSpPr>
        <p:spPr>
          <a:xfrm>
            <a:off x="6916188" y="-1776171"/>
            <a:ext cx="1036922" cy="935194"/>
          </a:xfrm>
          <a:prstGeom prst="rect">
            <a:avLst/>
          </a:prstGeom>
          <a:solidFill>
            <a:srgbClr val="7E968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51" name="Hộp Văn bản 1050">
            <a:extLst>
              <a:ext uri="{FF2B5EF4-FFF2-40B4-BE49-F238E27FC236}">
                <a16:creationId xmlns:a16="http://schemas.microsoft.com/office/drawing/2014/main" id="{62A77A75-189C-2197-0271-F57242518F6C}"/>
              </a:ext>
            </a:extLst>
          </p:cNvPr>
          <p:cNvSpPr txBox="1"/>
          <p:nvPr/>
        </p:nvSpPr>
        <p:spPr>
          <a:xfrm>
            <a:off x="579482" y="7767618"/>
            <a:ext cx="2765332"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THE EXPECTATION</a:t>
            </a:r>
            <a:endParaRPr lang="vi-VN" sz="2400" b="1" dirty="0">
              <a:solidFill>
                <a:srgbClr val="596E5B"/>
              </a:solidFill>
            </a:endParaRPr>
          </a:p>
        </p:txBody>
      </p:sp>
      <p:sp>
        <p:nvSpPr>
          <p:cNvPr id="1052" name="Hộp Văn bản 1051">
            <a:extLst>
              <a:ext uri="{FF2B5EF4-FFF2-40B4-BE49-F238E27FC236}">
                <a16:creationId xmlns:a16="http://schemas.microsoft.com/office/drawing/2014/main" id="{6317B2EB-ED6E-D974-E107-373F8F45F132}"/>
              </a:ext>
            </a:extLst>
          </p:cNvPr>
          <p:cNvSpPr txBox="1"/>
          <p:nvPr/>
        </p:nvSpPr>
        <p:spPr>
          <a:xfrm>
            <a:off x="1746380" y="8149896"/>
            <a:ext cx="3634153" cy="377647"/>
          </a:xfrm>
          <a:prstGeom prst="rect">
            <a:avLst/>
          </a:prstGeom>
          <a:noFill/>
        </p:spPr>
        <p:txBody>
          <a:bodyPr wrap="square">
            <a:spAutoFit/>
          </a:bodyPr>
          <a:lstStyle/>
          <a:p>
            <a:pPr marL="0" marR="0">
              <a:lnSpc>
                <a:spcPct val="107000"/>
              </a:lnSpc>
              <a:spcBef>
                <a:spcPts val="0"/>
              </a:spcBef>
              <a:spcAft>
                <a:spcPts val="800"/>
              </a:spcAft>
            </a:pPr>
            <a:r>
              <a:rPr lang="en-US" sz="1800" b="1" i="1" kern="100" dirty="0">
                <a:solidFill>
                  <a:srgbClr val="596E5B"/>
                </a:solidFill>
                <a:effectLst/>
                <a:latin typeface="Intrepid" pitchFamily="2" charset="0"/>
                <a:ea typeface="Calibri" panose="020F0502020204030204" pitchFamily="34" charset="0"/>
              </a:rPr>
              <a:t>*</a:t>
            </a:r>
            <a:r>
              <a:rPr lang="en-US" sz="1800" i="1" kern="100" dirty="0">
                <a:solidFill>
                  <a:srgbClr val="596E5B"/>
                </a:solidFill>
                <a:effectLst/>
                <a:latin typeface="Intrepid" pitchFamily="2" charset="0"/>
                <a:ea typeface="Calibri" panose="020F0502020204030204" pitchFamily="34" charset="0"/>
              </a:rPr>
              <a:t>Object and scope of the study</a:t>
            </a:r>
            <a:endParaRPr lang="vi-VN" sz="1800" kern="100" dirty="0">
              <a:solidFill>
                <a:srgbClr val="596E5B"/>
              </a:solidFill>
              <a:effectLst/>
              <a:latin typeface="Times New Roman" panose="02020603050405020304" pitchFamily="18" charset="0"/>
              <a:ea typeface="Calibri" panose="020F0502020204030204" pitchFamily="34" charset="0"/>
            </a:endParaRPr>
          </a:p>
        </p:txBody>
      </p:sp>
      <p:sp>
        <p:nvSpPr>
          <p:cNvPr id="1053" name="Hộp Văn bản 1052">
            <a:extLst>
              <a:ext uri="{FF2B5EF4-FFF2-40B4-BE49-F238E27FC236}">
                <a16:creationId xmlns:a16="http://schemas.microsoft.com/office/drawing/2014/main" id="{406FDA1C-F3DD-96A8-62C6-AA677E916450}"/>
              </a:ext>
            </a:extLst>
          </p:cNvPr>
          <p:cNvSpPr txBox="1"/>
          <p:nvPr/>
        </p:nvSpPr>
        <p:spPr>
          <a:xfrm>
            <a:off x="2454664" y="8959668"/>
            <a:ext cx="5383408" cy="3877985"/>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The main points can be summarized as follows: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investigation involved two focus groups: one with prior knowledge of technology and one without.</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research covered various technical knowledge areas, including Angular, React Native, MySQL database, Spring Boot, and a brief application on TensorFlow.</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study aimed to outline the main objectives and apply the knowledge points to the final product, without focusing extensively on irrelevant theories.</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12073386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ình tròn: Rỗng 3">
            <a:extLst>
              <a:ext uri="{FF2B5EF4-FFF2-40B4-BE49-F238E27FC236}">
                <a16:creationId xmlns:a16="http://schemas.microsoft.com/office/drawing/2014/main" id="{3FF4622D-6E72-3E05-C5DB-D712EB099EB0}"/>
              </a:ext>
            </a:extLst>
          </p:cNvPr>
          <p:cNvSpPr/>
          <p:nvPr/>
        </p:nvSpPr>
        <p:spPr>
          <a:xfrm>
            <a:off x="11554544" y="4453076"/>
            <a:ext cx="280402" cy="280402"/>
          </a:xfrm>
          <a:prstGeom prst="donut">
            <a:avLst>
              <a:gd name="adj" fmla="val 11231"/>
            </a:avLst>
          </a:prstGeom>
          <a:gradFill flip="none" rotWithShape="1">
            <a:gsLst>
              <a:gs pos="0">
                <a:srgbClr val="596E5B"/>
              </a:gs>
              <a:gs pos="100000">
                <a:srgbClr val="7E968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 name="Hình tròn: Rỗng 4">
            <a:extLst>
              <a:ext uri="{FF2B5EF4-FFF2-40B4-BE49-F238E27FC236}">
                <a16:creationId xmlns:a16="http://schemas.microsoft.com/office/drawing/2014/main" id="{458FDC77-FE00-88F8-9800-D12C0FBEE945}"/>
              </a:ext>
            </a:extLst>
          </p:cNvPr>
          <p:cNvSpPr/>
          <p:nvPr/>
        </p:nvSpPr>
        <p:spPr>
          <a:xfrm>
            <a:off x="11705737" y="4588966"/>
            <a:ext cx="197852" cy="197852"/>
          </a:xfrm>
          <a:prstGeom prst="donut">
            <a:avLst>
              <a:gd name="adj" fmla="val 0"/>
            </a:avLst>
          </a:prstGeom>
          <a:solidFill>
            <a:srgbClr val="8A89C5"/>
          </a:solid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6" name="Hình tự do: Hình 5">
            <a:extLst>
              <a:ext uri="{FF2B5EF4-FFF2-40B4-BE49-F238E27FC236}">
                <a16:creationId xmlns:a16="http://schemas.microsoft.com/office/drawing/2014/main" id="{9DB450B5-7E8B-C35A-3826-481F393CFEBA}"/>
              </a:ext>
            </a:extLst>
          </p:cNvPr>
          <p:cNvSpPr/>
          <p:nvPr/>
        </p:nvSpPr>
        <p:spPr>
          <a:xfrm rot="14413497">
            <a:off x="6682269" y="717868"/>
            <a:ext cx="197852" cy="197852"/>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7" name="Hình tự do: Hình 6">
            <a:extLst>
              <a:ext uri="{FF2B5EF4-FFF2-40B4-BE49-F238E27FC236}">
                <a16:creationId xmlns:a16="http://schemas.microsoft.com/office/drawing/2014/main" id="{549C97BA-E435-F047-0ADF-1BE68651CE8F}"/>
              </a:ext>
            </a:extLst>
          </p:cNvPr>
          <p:cNvSpPr/>
          <p:nvPr/>
        </p:nvSpPr>
        <p:spPr>
          <a:xfrm rot="8933166">
            <a:off x="7134672" y="5993468"/>
            <a:ext cx="295104" cy="295104"/>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grpSp>
        <p:nvGrpSpPr>
          <p:cNvPr id="8" name="Nhóm 7">
            <a:extLst>
              <a:ext uri="{FF2B5EF4-FFF2-40B4-BE49-F238E27FC236}">
                <a16:creationId xmlns:a16="http://schemas.microsoft.com/office/drawing/2014/main" id="{23969E20-6934-7C3A-ACD3-B62F858B24D5}"/>
              </a:ext>
            </a:extLst>
          </p:cNvPr>
          <p:cNvGrpSpPr/>
          <p:nvPr/>
        </p:nvGrpSpPr>
        <p:grpSpPr>
          <a:xfrm>
            <a:off x="9796936" y="1073707"/>
            <a:ext cx="533761" cy="457097"/>
            <a:chOff x="7190896" y="1197383"/>
            <a:chExt cx="533761" cy="457097"/>
          </a:xfrm>
        </p:grpSpPr>
        <p:sp>
          <p:nvSpPr>
            <p:cNvPr id="9" name="Hình Bầu dục 8">
              <a:extLst>
                <a:ext uri="{FF2B5EF4-FFF2-40B4-BE49-F238E27FC236}">
                  <a16:creationId xmlns:a16="http://schemas.microsoft.com/office/drawing/2014/main" id="{D6813458-F06C-A843-B5C9-BF56EC303AF2}"/>
                </a:ext>
              </a:extLst>
            </p:cNvPr>
            <p:cNvSpPr/>
            <p:nvPr/>
          </p:nvSpPr>
          <p:spPr>
            <a:xfrm>
              <a:off x="7290600" y="1197383"/>
              <a:ext cx="434057" cy="434057"/>
            </a:xfrm>
            <a:prstGeom prst="ellipse">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Hình Bầu dục 9">
              <a:extLst>
                <a:ext uri="{FF2B5EF4-FFF2-40B4-BE49-F238E27FC236}">
                  <a16:creationId xmlns:a16="http://schemas.microsoft.com/office/drawing/2014/main" id="{E5CB4965-24EB-30C8-4115-36882BEBBE80}"/>
                </a:ext>
              </a:extLst>
            </p:cNvPr>
            <p:cNvSpPr/>
            <p:nvPr/>
          </p:nvSpPr>
          <p:spPr>
            <a:xfrm>
              <a:off x="7190896" y="1404689"/>
              <a:ext cx="249791" cy="249791"/>
            </a:xfrm>
            <a:prstGeom prst="ellipse">
              <a:avLst/>
            </a:prstGeom>
            <a:no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Hình Bầu dục 10">
              <a:extLst>
                <a:ext uri="{FF2B5EF4-FFF2-40B4-BE49-F238E27FC236}">
                  <a16:creationId xmlns:a16="http://schemas.microsoft.com/office/drawing/2014/main" id="{91D286AD-4AE4-7412-7109-263C457899CC}"/>
                </a:ext>
              </a:extLst>
            </p:cNvPr>
            <p:cNvSpPr/>
            <p:nvPr/>
          </p:nvSpPr>
          <p:spPr>
            <a:xfrm>
              <a:off x="7374774" y="1414991"/>
              <a:ext cx="48768" cy="487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pic>
        <p:nvPicPr>
          <p:cNvPr id="2048" name="Hình ảnh 2047" descr="Ảnh có chứa cỏ, ngoài trời, cánh đồng, màu xanh lá cây&#10;&#10;Mô tả được tạo tự động">
            <a:extLst>
              <a:ext uri="{FF2B5EF4-FFF2-40B4-BE49-F238E27FC236}">
                <a16:creationId xmlns:a16="http://schemas.microsoft.com/office/drawing/2014/main" id="{CE2B5CDB-56F1-816D-B590-EAEA79C7AD43}"/>
              </a:ext>
            </a:extLst>
          </p:cNvPr>
          <p:cNvPicPr>
            <a:picLocks noChangeAspect="1"/>
          </p:cNvPicPr>
          <p:nvPr/>
        </p:nvPicPr>
        <p:blipFill rotWithShape="1">
          <a:blip r:embed="rId2">
            <a:extLst>
              <a:ext uri="{28A0092B-C50C-407E-A947-70E740481C1C}">
                <a14:useLocalDpi xmlns:a14="http://schemas.microsoft.com/office/drawing/2010/main" val="0"/>
              </a:ext>
            </a:extLst>
          </a:blip>
          <a:srcRect l="50091" t="56843" r="26461" b="7983"/>
          <a:stretch/>
        </p:blipFill>
        <p:spPr>
          <a:xfrm>
            <a:off x="15749216" y="3812844"/>
            <a:ext cx="2152090" cy="2152089"/>
          </a:xfrm>
          <a:custGeom>
            <a:avLst/>
            <a:gdLst>
              <a:gd name="connsiteX0" fmla="*/ 1056338 w 2152090"/>
              <a:gd name="connsiteY0" fmla="*/ 0 h 2152089"/>
              <a:gd name="connsiteX1" fmla="*/ 2152090 w 2152090"/>
              <a:gd name="connsiteY1" fmla="*/ 1056337 h 2152089"/>
              <a:gd name="connsiteX2" fmla="*/ 1095752 w 2152090"/>
              <a:gd name="connsiteY2" fmla="*/ 2152089 h 2152089"/>
              <a:gd name="connsiteX3" fmla="*/ 0 w 2152090"/>
              <a:gd name="connsiteY3" fmla="*/ 1095751 h 2152089"/>
            </a:gdLst>
            <a:ahLst/>
            <a:cxnLst>
              <a:cxn ang="0">
                <a:pos x="connsiteX0" y="connsiteY0"/>
              </a:cxn>
              <a:cxn ang="0">
                <a:pos x="connsiteX1" y="connsiteY1"/>
              </a:cxn>
              <a:cxn ang="0">
                <a:pos x="connsiteX2" y="connsiteY2"/>
              </a:cxn>
              <a:cxn ang="0">
                <a:pos x="connsiteX3" y="connsiteY3"/>
              </a:cxn>
            </a:cxnLst>
            <a:rect l="l" t="t" r="r" b="b"/>
            <a:pathLst>
              <a:path w="2152090" h="2152089">
                <a:moveTo>
                  <a:pt x="1056338" y="0"/>
                </a:moveTo>
                <a:lnTo>
                  <a:pt x="2152090" y="1056337"/>
                </a:lnTo>
                <a:lnTo>
                  <a:pt x="1095752" y="2152089"/>
                </a:lnTo>
                <a:lnTo>
                  <a:pt x="0" y="1095751"/>
                </a:lnTo>
                <a:close/>
              </a:path>
            </a:pathLst>
          </a:custGeom>
        </p:spPr>
      </p:pic>
      <p:pic>
        <p:nvPicPr>
          <p:cNvPr id="2049" name="Hình ảnh 2048" descr="Ảnh có chứa cỏ, ngoài trời, cánh đồng, màu xanh lá cây&#10;&#10;Mô tả được tạo tự động">
            <a:extLst>
              <a:ext uri="{FF2B5EF4-FFF2-40B4-BE49-F238E27FC236}">
                <a16:creationId xmlns:a16="http://schemas.microsoft.com/office/drawing/2014/main" id="{EDDCB502-4942-974A-FD88-504F5B2381C5}"/>
              </a:ext>
            </a:extLst>
          </p:cNvPr>
          <p:cNvPicPr>
            <a:picLocks noChangeAspect="1"/>
          </p:cNvPicPr>
          <p:nvPr/>
        </p:nvPicPr>
        <p:blipFill rotWithShape="1">
          <a:blip r:embed="rId3">
            <a:extLst>
              <a:ext uri="{28A0092B-C50C-407E-A947-70E740481C1C}">
                <a14:useLocalDpi xmlns:a14="http://schemas.microsoft.com/office/drawing/2010/main" val="0"/>
              </a:ext>
            </a:extLst>
          </a:blip>
          <a:srcRect l="7110" t="34047" r="47019" b="10663"/>
          <a:stretch/>
        </p:blipFill>
        <p:spPr>
          <a:xfrm>
            <a:off x="12547291" y="2413719"/>
            <a:ext cx="4210265" cy="3382833"/>
          </a:xfrm>
          <a:custGeom>
            <a:avLst/>
            <a:gdLst>
              <a:gd name="connsiteX0" fmla="*/ 1272834 w 4210265"/>
              <a:gd name="connsiteY0" fmla="*/ 0 h 3382833"/>
              <a:gd name="connsiteX1" fmla="*/ 2355186 w 4210265"/>
              <a:gd name="connsiteY1" fmla="*/ 1060046 h 3382833"/>
              <a:gd name="connsiteX2" fmla="*/ 3165567 w 4210265"/>
              <a:gd name="connsiteY2" fmla="*/ 232613 h 3382833"/>
              <a:gd name="connsiteX3" fmla="*/ 4210265 w 4210265"/>
              <a:gd name="connsiteY3" fmla="*/ 1255781 h 3382833"/>
              <a:gd name="connsiteX4" fmla="*/ 2127051 w 4210265"/>
              <a:gd name="connsiteY4" fmla="*/ 3382833 h 3382833"/>
              <a:gd name="connsiteX5" fmla="*/ 0 w 4210265"/>
              <a:gd name="connsiteY5" fmla="*/ 1299619 h 338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0265" h="3382833">
                <a:moveTo>
                  <a:pt x="1272834" y="0"/>
                </a:moveTo>
                <a:lnTo>
                  <a:pt x="2355186" y="1060046"/>
                </a:lnTo>
                <a:lnTo>
                  <a:pt x="3165567" y="232613"/>
                </a:lnTo>
                <a:lnTo>
                  <a:pt x="4210265" y="1255781"/>
                </a:lnTo>
                <a:lnTo>
                  <a:pt x="2127051" y="3382833"/>
                </a:lnTo>
                <a:lnTo>
                  <a:pt x="0" y="1299619"/>
                </a:lnTo>
                <a:close/>
              </a:path>
            </a:pathLst>
          </a:custGeom>
        </p:spPr>
      </p:pic>
      <p:pic>
        <p:nvPicPr>
          <p:cNvPr id="2051" name="Hình ảnh 2050" descr="Ảnh có chứa cỏ, ngoài trời, cánh đồng, màu xanh lá cây&#10;&#10;Mô tả được tạo tự động">
            <a:extLst>
              <a:ext uri="{FF2B5EF4-FFF2-40B4-BE49-F238E27FC236}">
                <a16:creationId xmlns:a16="http://schemas.microsoft.com/office/drawing/2014/main" id="{A9BF5731-68B8-AF4C-F03A-9384D22E6A25}"/>
              </a:ext>
            </a:extLst>
          </p:cNvPr>
          <p:cNvPicPr>
            <a:picLocks noChangeAspect="1"/>
          </p:cNvPicPr>
          <p:nvPr/>
        </p:nvPicPr>
        <p:blipFill rotWithShape="1">
          <a:blip r:embed="rId3">
            <a:extLst>
              <a:ext uri="{28A0092B-C50C-407E-A947-70E740481C1C}">
                <a14:useLocalDpi xmlns:a14="http://schemas.microsoft.com/office/drawing/2010/main" val="0"/>
              </a:ext>
            </a:extLst>
          </a:blip>
          <a:srcRect l="43479" t="16825" r="29300" b="42340"/>
          <a:stretch/>
        </p:blipFill>
        <p:spPr>
          <a:xfrm>
            <a:off x="15749840" y="1337281"/>
            <a:ext cx="2498423" cy="2498422"/>
          </a:xfrm>
          <a:custGeom>
            <a:avLst/>
            <a:gdLst>
              <a:gd name="connsiteX0" fmla="*/ 1236205 w 2498423"/>
              <a:gd name="connsiteY0" fmla="*/ 0 h 2498422"/>
              <a:gd name="connsiteX1" fmla="*/ 2498423 w 2498423"/>
              <a:gd name="connsiteY1" fmla="*/ 1236204 h 2498422"/>
              <a:gd name="connsiteX2" fmla="*/ 1262218 w 2498423"/>
              <a:gd name="connsiteY2" fmla="*/ 2498422 h 2498422"/>
              <a:gd name="connsiteX3" fmla="*/ 0 w 2498423"/>
              <a:gd name="connsiteY3" fmla="*/ 1262218 h 2498422"/>
            </a:gdLst>
            <a:ahLst/>
            <a:cxnLst>
              <a:cxn ang="0">
                <a:pos x="connsiteX0" y="connsiteY0"/>
              </a:cxn>
              <a:cxn ang="0">
                <a:pos x="connsiteX1" y="connsiteY1"/>
              </a:cxn>
              <a:cxn ang="0">
                <a:pos x="connsiteX2" y="connsiteY2"/>
              </a:cxn>
              <a:cxn ang="0">
                <a:pos x="connsiteX3" y="connsiteY3"/>
              </a:cxn>
            </a:cxnLst>
            <a:rect l="l" t="t" r="r" b="b"/>
            <a:pathLst>
              <a:path w="2498423" h="2498422">
                <a:moveTo>
                  <a:pt x="1236205" y="0"/>
                </a:moveTo>
                <a:lnTo>
                  <a:pt x="2498423" y="1236204"/>
                </a:lnTo>
                <a:lnTo>
                  <a:pt x="1262218" y="2498422"/>
                </a:lnTo>
                <a:lnTo>
                  <a:pt x="0" y="1262218"/>
                </a:lnTo>
                <a:close/>
              </a:path>
            </a:pathLst>
          </a:custGeom>
        </p:spPr>
      </p:pic>
      <p:pic>
        <p:nvPicPr>
          <p:cNvPr id="2052" name="Hình ảnh 2051" descr="Ảnh có chứa cỏ, ngoài trời, cánh đồng, màu xanh lá cây&#10;&#10;Mô tả được tạo tự động">
            <a:extLst>
              <a:ext uri="{FF2B5EF4-FFF2-40B4-BE49-F238E27FC236}">
                <a16:creationId xmlns:a16="http://schemas.microsoft.com/office/drawing/2014/main" id="{5AC2F93F-78DD-AD47-60BA-5D7A54B8430C}"/>
              </a:ext>
            </a:extLst>
          </p:cNvPr>
          <p:cNvPicPr>
            <a:picLocks noChangeAspect="1"/>
          </p:cNvPicPr>
          <p:nvPr/>
        </p:nvPicPr>
        <p:blipFill rotWithShape="1">
          <a:blip r:embed="rId3">
            <a:extLst>
              <a:ext uri="{28A0092B-C50C-407E-A947-70E740481C1C}">
                <a14:useLocalDpi xmlns:a14="http://schemas.microsoft.com/office/drawing/2010/main" val="0"/>
              </a:ext>
            </a:extLst>
          </a:blip>
          <a:srcRect l="19218" t="374" r="48483" b="51172"/>
          <a:stretch/>
        </p:blipFill>
        <p:spPr>
          <a:xfrm>
            <a:off x="13386362" y="424125"/>
            <a:ext cx="2964555" cy="2964555"/>
          </a:xfrm>
          <a:custGeom>
            <a:avLst/>
            <a:gdLst>
              <a:gd name="connsiteX0" fmla="*/ 1466844 w 2964555"/>
              <a:gd name="connsiteY0" fmla="*/ 0 h 2964555"/>
              <a:gd name="connsiteX1" fmla="*/ 2964555 w 2964555"/>
              <a:gd name="connsiteY1" fmla="*/ 1466844 h 2964555"/>
              <a:gd name="connsiteX2" fmla="*/ 1497711 w 2964555"/>
              <a:gd name="connsiteY2" fmla="*/ 2964555 h 2964555"/>
              <a:gd name="connsiteX3" fmla="*/ 0 w 2964555"/>
              <a:gd name="connsiteY3" fmla="*/ 1497711 h 2964555"/>
            </a:gdLst>
            <a:ahLst/>
            <a:cxnLst>
              <a:cxn ang="0">
                <a:pos x="connsiteX0" y="connsiteY0"/>
              </a:cxn>
              <a:cxn ang="0">
                <a:pos x="connsiteX1" y="connsiteY1"/>
              </a:cxn>
              <a:cxn ang="0">
                <a:pos x="connsiteX2" y="connsiteY2"/>
              </a:cxn>
              <a:cxn ang="0">
                <a:pos x="connsiteX3" y="connsiteY3"/>
              </a:cxn>
            </a:cxnLst>
            <a:rect l="l" t="t" r="r" b="b"/>
            <a:pathLst>
              <a:path w="2964555" h="2964555">
                <a:moveTo>
                  <a:pt x="1466844" y="0"/>
                </a:moveTo>
                <a:lnTo>
                  <a:pt x="2964555" y="1466844"/>
                </a:lnTo>
                <a:lnTo>
                  <a:pt x="1497711" y="2964555"/>
                </a:lnTo>
                <a:lnTo>
                  <a:pt x="0" y="1497711"/>
                </a:lnTo>
                <a:close/>
              </a:path>
            </a:pathLst>
          </a:custGeom>
        </p:spPr>
      </p:pic>
      <p:sp>
        <p:nvSpPr>
          <p:cNvPr id="12" name="!!Hình chữ nhật 74">
            <a:extLst>
              <a:ext uri="{FF2B5EF4-FFF2-40B4-BE49-F238E27FC236}">
                <a16:creationId xmlns:a16="http://schemas.microsoft.com/office/drawing/2014/main" id="{CFBCED9C-B101-C4A4-1FE8-FF140FC0E363}"/>
              </a:ext>
            </a:extLst>
          </p:cNvPr>
          <p:cNvSpPr/>
          <p:nvPr/>
        </p:nvSpPr>
        <p:spPr>
          <a:xfrm>
            <a:off x="9102090" y="5048823"/>
            <a:ext cx="281940" cy="297180"/>
          </a:xfrm>
          <a:prstGeom prst="rect">
            <a:avLst/>
          </a:prstGeom>
          <a:no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 name="Hình chữ nhật 12">
            <a:extLst>
              <a:ext uri="{FF2B5EF4-FFF2-40B4-BE49-F238E27FC236}">
                <a16:creationId xmlns:a16="http://schemas.microsoft.com/office/drawing/2014/main" id="{2AEF65C6-B47C-FF19-8DBD-D47764BE6C77}"/>
              </a:ext>
            </a:extLst>
          </p:cNvPr>
          <p:cNvSpPr/>
          <p:nvPr/>
        </p:nvSpPr>
        <p:spPr>
          <a:xfrm>
            <a:off x="7838072" y="3146067"/>
            <a:ext cx="2602523" cy="1187880"/>
          </a:xfrm>
          <a:prstGeom prst="rect">
            <a:avLst/>
          </a:prstGeom>
          <a:gradFill>
            <a:gsLst>
              <a:gs pos="100000">
                <a:srgbClr val="596E5B"/>
              </a:gs>
              <a:gs pos="0">
                <a:srgbClr val="7E96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23" name="Nhóm 22">
            <a:extLst>
              <a:ext uri="{FF2B5EF4-FFF2-40B4-BE49-F238E27FC236}">
                <a16:creationId xmlns:a16="http://schemas.microsoft.com/office/drawing/2014/main" id="{1722501F-F581-7D3C-6929-7F755FBA111C}"/>
              </a:ext>
            </a:extLst>
          </p:cNvPr>
          <p:cNvGrpSpPr/>
          <p:nvPr/>
        </p:nvGrpSpPr>
        <p:grpSpPr>
          <a:xfrm>
            <a:off x="6898337" y="1151316"/>
            <a:ext cx="2585575" cy="3057123"/>
            <a:chOff x="3930261" y="951787"/>
            <a:chExt cx="3344248" cy="3954160"/>
          </a:xfrm>
        </p:grpSpPr>
        <p:pic>
          <p:nvPicPr>
            <p:cNvPr id="22" name="Hình ảnh 21" descr="Miễn phí Người Trên Cánh đồng Thực Vật Ảnh lưu trữ">
              <a:extLst>
                <a:ext uri="{FF2B5EF4-FFF2-40B4-BE49-F238E27FC236}">
                  <a16:creationId xmlns:a16="http://schemas.microsoft.com/office/drawing/2014/main" id="{1AB5BEC0-E10B-B10C-BBEE-7AB9A2BD10FA}"/>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colorTemperature colorTemp="11200"/>
                      </a14:imgEffect>
                    </a14:imgLayer>
                  </a14:imgProps>
                </a:ext>
                <a:ext uri="{28A0092B-C50C-407E-A947-70E740481C1C}">
                  <a14:useLocalDpi xmlns:a14="http://schemas.microsoft.com/office/drawing/2010/main" val="0"/>
                </a:ext>
              </a:extLst>
            </a:blip>
            <a:srcRect l="38755" t="26563" r="588" b="32999"/>
            <a:stretch>
              <a:fillRect/>
            </a:stretch>
          </p:blipFill>
          <p:spPr bwMode="auto">
            <a:xfrm>
              <a:off x="4501253" y="2132691"/>
              <a:ext cx="2773256" cy="2773256"/>
            </a:xfrm>
            <a:custGeom>
              <a:avLst/>
              <a:gdLst>
                <a:gd name="connsiteX0" fmla="*/ 1386628 w 2773256"/>
                <a:gd name="connsiteY0" fmla="*/ 0 h 2773256"/>
                <a:gd name="connsiteX1" fmla="*/ 2773256 w 2773256"/>
                <a:gd name="connsiteY1" fmla="*/ 1386628 h 2773256"/>
                <a:gd name="connsiteX2" fmla="*/ 1386628 w 2773256"/>
                <a:gd name="connsiteY2" fmla="*/ 2773256 h 2773256"/>
                <a:gd name="connsiteX3" fmla="*/ 0 w 2773256"/>
                <a:gd name="connsiteY3" fmla="*/ 1386628 h 2773256"/>
                <a:gd name="connsiteX4" fmla="*/ 1386628 w 2773256"/>
                <a:gd name="connsiteY4" fmla="*/ 0 h 277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3256" h="2773256">
                  <a:moveTo>
                    <a:pt x="1386628" y="0"/>
                  </a:moveTo>
                  <a:cubicBezTo>
                    <a:pt x="2152441" y="0"/>
                    <a:pt x="2773256" y="620815"/>
                    <a:pt x="2773256" y="1386628"/>
                  </a:cubicBezTo>
                  <a:cubicBezTo>
                    <a:pt x="2773256" y="2152441"/>
                    <a:pt x="2152441" y="2773256"/>
                    <a:pt x="1386628" y="2773256"/>
                  </a:cubicBezTo>
                  <a:cubicBezTo>
                    <a:pt x="620815" y="2773256"/>
                    <a:pt x="0" y="2152441"/>
                    <a:pt x="0" y="1386628"/>
                  </a:cubicBezTo>
                  <a:cubicBezTo>
                    <a:pt x="0" y="620815"/>
                    <a:pt x="620815" y="0"/>
                    <a:pt x="1386628" y="0"/>
                  </a:cubicBezTo>
                  <a:close/>
                </a:path>
              </a:pathLst>
            </a:custGeom>
            <a:noFill/>
            <a:extLst>
              <a:ext uri="{909E8E84-426E-40DD-AFC4-6F175D3DCCD1}">
                <a14:hiddenFill xmlns:a14="http://schemas.microsoft.com/office/drawing/2010/main">
                  <a:solidFill>
                    <a:srgbClr val="FFFFFF"/>
                  </a:solidFill>
                </a14:hiddenFill>
              </a:ext>
            </a:extLst>
          </p:spPr>
        </p:pic>
        <p:pic>
          <p:nvPicPr>
            <p:cNvPr id="21" name="Hình ảnh 20">
              <a:extLst>
                <a:ext uri="{FF2B5EF4-FFF2-40B4-BE49-F238E27FC236}">
                  <a16:creationId xmlns:a16="http://schemas.microsoft.com/office/drawing/2014/main" id="{18F71AAD-5E09-CB7C-A2E5-1601B871424A}"/>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948" b="96859" l="9453" r="96517">
                          <a14:foregroundMark x1="41294" y1="17801" x2="41294" y2="17801"/>
                          <a14:foregroundMark x1="39801" y1="17801" x2="39801" y2="17801"/>
                          <a14:foregroundMark x1="72637" y1="61257" x2="74129" y2="68063"/>
                          <a14:foregroundMark x1="70647" y1="58639" x2="70647" y2="58639"/>
                          <a14:foregroundMark x1="70647" y1="56545" x2="70647" y2="56545"/>
                          <a14:foregroundMark x1="71642" y1="55497" x2="71642" y2="55497"/>
                          <a14:foregroundMark x1="71642" y1="54974" x2="71642" y2="54974"/>
                          <a14:foregroundMark x1="71144" y1="54450" x2="71144" y2="54450"/>
                          <a14:foregroundMark x1="74129" y1="55497" x2="74129" y2="55497"/>
                          <a14:foregroundMark x1="77612" y1="57068" x2="77612" y2="57068"/>
                          <a14:foregroundMark x1="77114" y1="54974" x2="77114" y2="54974"/>
                          <a14:foregroundMark x1="77612" y1="54974" x2="77612" y2="74346"/>
                          <a14:foregroundMark x1="78109" y1="66492" x2="72139" y2="79581"/>
                          <a14:foregroundMark x1="72139" y1="66492" x2="70647" y2="80105"/>
                          <a14:foregroundMark x1="72637" y1="64398" x2="75622" y2="75916"/>
                          <a14:foregroundMark x1="62687" y1="85864" x2="60199" y2="97382"/>
                          <a14:foregroundMark x1="57214" y1="87435" x2="60199" y2="79058"/>
                          <a14:foregroundMark x1="80100" y1="71728" x2="88060" y2="89529"/>
                          <a14:foregroundMark x1="73632" y1="71204" x2="86567" y2="96859"/>
                          <a14:foregroundMark x1="84577" y1="70157" x2="96517" y2="95812"/>
                          <a14:foregroundMark x1="72637" y1="89529" x2="79602" y2="86911"/>
                        </a14:backgroundRemoval>
                      </a14:imgEffect>
                      <a14:imgEffect>
                        <a14:colorTemperature colorTemp="11200"/>
                      </a14:imgEffect>
                    </a14:imgLayer>
                  </a14:imgProps>
                </a:ext>
              </a:extLst>
            </a:blip>
            <a:stretch>
              <a:fillRect/>
            </a:stretch>
          </p:blipFill>
          <p:spPr>
            <a:xfrm>
              <a:off x="3930261" y="951787"/>
              <a:ext cx="2248354" cy="2136495"/>
            </a:xfrm>
            <a:prstGeom prst="rect">
              <a:avLst/>
            </a:prstGeom>
          </p:spPr>
        </p:pic>
      </p:grpSp>
      <p:sp>
        <p:nvSpPr>
          <p:cNvPr id="14" name="!!Hình tự do: Hình 73">
            <a:extLst>
              <a:ext uri="{FF2B5EF4-FFF2-40B4-BE49-F238E27FC236}">
                <a16:creationId xmlns:a16="http://schemas.microsoft.com/office/drawing/2014/main" id="{7CD87BB0-9EC6-33F5-20F2-CEDC4F63A96A}"/>
              </a:ext>
            </a:extLst>
          </p:cNvPr>
          <p:cNvSpPr/>
          <p:nvPr/>
        </p:nvSpPr>
        <p:spPr>
          <a:xfrm>
            <a:off x="8866273" y="4905947"/>
            <a:ext cx="330631" cy="327246"/>
          </a:xfrm>
          <a:custGeom>
            <a:avLst/>
            <a:gdLst>
              <a:gd name="connsiteX0" fmla="*/ 35713 w 745364"/>
              <a:gd name="connsiteY0" fmla="*/ 32254 h 737734"/>
              <a:gd name="connsiteX1" fmla="*/ 35713 w 745364"/>
              <a:gd name="connsiteY1" fmla="*/ 77973 h 737734"/>
              <a:gd name="connsiteX2" fmla="*/ 80580 w 745364"/>
              <a:gd name="connsiteY2" fmla="*/ 77973 h 737734"/>
              <a:gd name="connsiteX3" fmla="*/ 80580 w 745364"/>
              <a:gd name="connsiteY3" fmla="*/ 660968 h 737734"/>
              <a:gd name="connsiteX4" fmla="*/ 664784 w 745364"/>
              <a:gd name="connsiteY4" fmla="*/ 660968 h 737734"/>
              <a:gd name="connsiteX5" fmla="*/ 664784 w 745364"/>
              <a:gd name="connsiteY5" fmla="*/ 76764 h 737734"/>
              <a:gd name="connsiteX6" fmla="*/ 81432 w 745364"/>
              <a:gd name="connsiteY6" fmla="*/ 76764 h 737734"/>
              <a:gd name="connsiteX7" fmla="*/ 81432 w 745364"/>
              <a:gd name="connsiteY7" fmla="*/ 32254 h 737734"/>
              <a:gd name="connsiteX8" fmla="*/ 49385 w 745364"/>
              <a:gd name="connsiteY8" fmla="*/ 0 h 737734"/>
              <a:gd name="connsiteX9" fmla="*/ 695980 w 745364"/>
              <a:gd name="connsiteY9" fmla="*/ 0 h 737734"/>
              <a:gd name="connsiteX10" fmla="*/ 745364 w 745364"/>
              <a:gd name="connsiteY10" fmla="*/ 49384 h 737734"/>
              <a:gd name="connsiteX11" fmla="*/ 745364 w 745364"/>
              <a:gd name="connsiteY11" fmla="*/ 688350 h 737734"/>
              <a:gd name="connsiteX12" fmla="*/ 695980 w 745364"/>
              <a:gd name="connsiteY12" fmla="*/ 737734 h 737734"/>
              <a:gd name="connsiteX13" fmla="*/ 49385 w 745364"/>
              <a:gd name="connsiteY13" fmla="*/ 737734 h 737734"/>
              <a:gd name="connsiteX14" fmla="*/ 0 w 745364"/>
              <a:gd name="connsiteY14" fmla="*/ 688350 h 737734"/>
              <a:gd name="connsiteX15" fmla="*/ 0 w 745364"/>
              <a:gd name="connsiteY15" fmla="*/ 49384 h 737734"/>
              <a:gd name="connsiteX16" fmla="*/ 49385 w 745364"/>
              <a:gd name="connsiteY16" fmla="*/ 0 h 73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5364" h="737734">
                <a:moveTo>
                  <a:pt x="35713" y="32254"/>
                </a:moveTo>
                <a:lnTo>
                  <a:pt x="35713" y="77973"/>
                </a:lnTo>
                <a:lnTo>
                  <a:pt x="80580" y="77973"/>
                </a:lnTo>
                <a:lnTo>
                  <a:pt x="80580" y="660968"/>
                </a:lnTo>
                <a:lnTo>
                  <a:pt x="664784" y="660968"/>
                </a:lnTo>
                <a:lnTo>
                  <a:pt x="664784" y="76764"/>
                </a:lnTo>
                <a:lnTo>
                  <a:pt x="81432" y="76764"/>
                </a:lnTo>
                <a:lnTo>
                  <a:pt x="81432" y="32254"/>
                </a:lnTo>
                <a:close/>
                <a:moveTo>
                  <a:pt x="49385" y="0"/>
                </a:moveTo>
                <a:lnTo>
                  <a:pt x="695980" y="0"/>
                </a:lnTo>
                <a:cubicBezTo>
                  <a:pt x="723254" y="0"/>
                  <a:pt x="745364" y="22110"/>
                  <a:pt x="745364" y="49384"/>
                </a:cubicBezTo>
                <a:lnTo>
                  <a:pt x="745364" y="688350"/>
                </a:lnTo>
                <a:cubicBezTo>
                  <a:pt x="745364" y="715624"/>
                  <a:pt x="723254" y="737734"/>
                  <a:pt x="695980" y="737734"/>
                </a:cubicBezTo>
                <a:lnTo>
                  <a:pt x="49385" y="737734"/>
                </a:lnTo>
                <a:cubicBezTo>
                  <a:pt x="22110" y="737734"/>
                  <a:pt x="0" y="715624"/>
                  <a:pt x="0" y="688350"/>
                </a:cubicBezTo>
                <a:lnTo>
                  <a:pt x="0" y="49384"/>
                </a:lnTo>
                <a:cubicBezTo>
                  <a:pt x="0" y="22110"/>
                  <a:pt x="22110" y="0"/>
                  <a:pt x="49385" y="0"/>
                </a:cubicBezTo>
                <a:close/>
              </a:path>
            </a:pathLst>
          </a:custGeom>
          <a:gradFill>
            <a:gsLst>
              <a:gs pos="0">
                <a:srgbClr val="7E9680"/>
              </a:gs>
              <a:gs pos="100000">
                <a:srgbClr val="596E5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5" name="Hình chữ nhật 14">
            <a:extLst>
              <a:ext uri="{FF2B5EF4-FFF2-40B4-BE49-F238E27FC236}">
                <a16:creationId xmlns:a16="http://schemas.microsoft.com/office/drawing/2014/main" id="{86406E30-6853-3268-2EBD-6B5E86992D2F}"/>
              </a:ext>
            </a:extLst>
          </p:cNvPr>
          <p:cNvSpPr/>
          <p:nvPr/>
        </p:nvSpPr>
        <p:spPr>
          <a:xfrm>
            <a:off x="9597792" y="2338594"/>
            <a:ext cx="1036922" cy="935194"/>
          </a:xfrm>
          <a:prstGeom prst="rect">
            <a:avLst/>
          </a:prstGeom>
          <a:solidFill>
            <a:srgbClr val="7E9680">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Hình chữ nhật 16">
            <a:extLst>
              <a:ext uri="{FF2B5EF4-FFF2-40B4-BE49-F238E27FC236}">
                <a16:creationId xmlns:a16="http://schemas.microsoft.com/office/drawing/2014/main" id="{3453F738-97E1-BCDC-626E-A1BBC4321E43}"/>
              </a:ext>
            </a:extLst>
          </p:cNvPr>
          <p:cNvSpPr/>
          <p:nvPr/>
        </p:nvSpPr>
        <p:spPr>
          <a:xfrm>
            <a:off x="6916188" y="3517882"/>
            <a:ext cx="1036922" cy="935194"/>
          </a:xfrm>
          <a:prstGeom prst="rect">
            <a:avLst/>
          </a:prstGeom>
          <a:solidFill>
            <a:srgbClr val="7E968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Hình chữ nhật: Góc Tròn 23">
            <a:extLst>
              <a:ext uri="{FF2B5EF4-FFF2-40B4-BE49-F238E27FC236}">
                <a16:creationId xmlns:a16="http://schemas.microsoft.com/office/drawing/2014/main" id="{E84107FD-7741-DDAE-3C19-2C2038B60018}"/>
              </a:ext>
            </a:extLst>
          </p:cNvPr>
          <p:cNvSpPr/>
          <p:nvPr/>
        </p:nvSpPr>
        <p:spPr>
          <a:xfrm rot="21062104">
            <a:off x="-4176771" y="6232159"/>
            <a:ext cx="459929" cy="459929"/>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Hình chữ nhật: Góc Tròn 24">
            <a:extLst>
              <a:ext uri="{FF2B5EF4-FFF2-40B4-BE49-F238E27FC236}">
                <a16:creationId xmlns:a16="http://schemas.microsoft.com/office/drawing/2014/main" id="{3A5BD462-40C8-5A94-FA2F-6E2462F9246D}"/>
              </a:ext>
            </a:extLst>
          </p:cNvPr>
          <p:cNvSpPr/>
          <p:nvPr/>
        </p:nvSpPr>
        <p:spPr>
          <a:xfrm rot="19789990">
            <a:off x="-4893889" y="5913034"/>
            <a:ext cx="341524" cy="341524"/>
          </a:xfrm>
          <a:prstGeom prst="roundRect">
            <a:avLst/>
          </a:prstGeom>
          <a:noFill/>
          <a:ln w="1905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6" name="!!1">
            <a:extLst>
              <a:ext uri="{FF2B5EF4-FFF2-40B4-BE49-F238E27FC236}">
                <a16:creationId xmlns:a16="http://schemas.microsoft.com/office/drawing/2014/main" id="{A730E51F-F7B7-09D8-6062-248893D0EC0E}"/>
              </a:ext>
            </a:extLst>
          </p:cNvPr>
          <p:cNvSpPr/>
          <p:nvPr/>
        </p:nvSpPr>
        <p:spPr>
          <a:xfrm>
            <a:off x="-7841806" y="5658673"/>
            <a:ext cx="1905826" cy="56327"/>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7" name="Hộp Văn bản 26">
            <a:extLst>
              <a:ext uri="{FF2B5EF4-FFF2-40B4-BE49-F238E27FC236}">
                <a16:creationId xmlns:a16="http://schemas.microsoft.com/office/drawing/2014/main" id="{A173DC27-F60B-EE96-3A49-74421C84CBE9}"/>
              </a:ext>
            </a:extLst>
          </p:cNvPr>
          <p:cNvSpPr txBox="1"/>
          <p:nvPr/>
        </p:nvSpPr>
        <p:spPr>
          <a:xfrm>
            <a:off x="-5555806" y="1252732"/>
            <a:ext cx="5557505" cy="3600986"/>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By leveraging technology to build an e-commerce platform, the following objectives can be achieved:</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Optimize the process of agricultural product consumption between traders and farmers.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Simplify and enhance the commercial value by developing mobile applications that allow agricultural producers to directly interact with commercial partners and consumers.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Reduce intermediaries in the trading process, facilitating direct connections between traders and farmers.</a:t>
            </a:r>
            <a:endParaRPr lang="vi-VN" sz="1800" kern="100" dirty="0">
              <a:effectLst/>
              <a:latin typeface="Times New Roman" panose="02020603050405020304" pitchFamily="18" charset="0"/>
              <a:ea typeface="Calibri" panose="020F0502020204030204" pitchFamily="34" charset="0"/>
            </a:endParaRPr>
          </a:p>
        </p:txBody>
      </p:sp>
      <p:sp>
        <p:nvSpPr>
          <p:cNvPr id="28" name="Hình chữ nhật: Góc Tròn 27">
            <a:extLst>
              <a:ext uri="{FF2B5EF4-FFF2-40B4-BE49-F238E27FC236}">
                <a16:creationId xmlns:a16="http://schemas.microsoft.com/office/drawing/2014/main" id="{CF5A545B-3603-AB8A-F383-5F56B271E434}"/>
              </a:ext>
            </a:extLst>
          </p:cNvPr>
          <p:cNvSpPr/>
          <p:nvPr/>
        </p:nvSpPr>
        <p:spPr>
          <a:xfrm rot="1800000">
            <a:off x="8967182" y="8434198"/>
            <a:ext cx="563880" cy="563880"/>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9" name="Hình chữ nhật: Góc Tròn 28">
            <a:extLst>
              <a:ext uri="{FF2B5EF4-FFF2-40B4-BE49-F238E27FC236}">
                <a16:creationId xmlns:a16="http://schemas.microsoft.com/office/drawing/2014/main" id="{39247EEF-E46A-8DDE-BD52-92B8E7161C3E}"/>
              </a:ext>
            </a:extLst>
          </p:cNvPr>
          <p:cNvSpPr/>
          <p:nvPr/>
        </p:nvSpPr>
        <p:spPr>
          <a:xfrm rot="18000000">
            <a:off x="9301593" y="8333772"/>
            <a:ext cx="418714" cy="418714"/>
          </a:xfrm>
          <a:prstGeom prst="roundRect">
            <a:avLst/>
          </a:prstGeom>
          <a:noFill/>
          <a:ln w="19050">
            <a:solidFill>
              <a:srgbClr val="596E5B">
                <a:alpha val="5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Hình chữ nhật: Góc Tròn 29">
            <a:extLst>
              <a:ext uri="{FF2B5EF4-FFF2-40B4-BE49-F238E27FC236}">
                <a16:creationId xmlns:a16="http://schemas.microsoft.com/office/drawing/2014/main" id="{72736130-6E03-8519-C641-96EC65A472C2}"/>
              </a:ext>
            </a:extLst>
          </p:cNvPr>
          <p:cNvSpPr/>
          <p:nvPr/>
        </p:nvSpPr>
        <p:spPr>
          <a:xfrm>
            <a:off x="5650427" y="7370771"/>
            <a:ext cx="2974260" cy="1323438"/>
          </a:xfrm>
          <a:prstGeom prst="round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Hộp Văn bản 30">
            <a:extLst>
              <a:ext uri="{FF2B5EF4-FFF2-40B4-BE49-F238E27FC236}">
                <a16:creationId xmlns:a16="http://schemas.microsoft.com/office/drawing/2014/main" id="{B4620627-6B52-E329-DD91-E41305C81E80}"/>
              </a:ext>
            </a:extLst>
          </p:cNvPr>
          <p:cNvSpPr txBox="1"/>
          <p:nvPr/>
        </p:nvSpPr>
        <p:spPr>
          <a:xfrm>
            <a:off x="5754831" y="8738067"/>
            <a:ext cx="3339326" cy="523220"/>
          </a:xfrm>
          <a:prstGeom prst="rect">
            <a:avLst/>
          </a:prstGeom>
          <a:noFill/>
        </p:spPr>
        <p:txBody>
          <a:bodyPr wrap="square" rtlCol="0">
            <a:spAutoFit/>
          </a:bodyPr>
          <a:lstStyle/>
          <a:p>
            <a:r>
              <a:rPr lang="en-US" sz="2800" b="1" dirty="0">
                <a:solidFill>
                  <a:schemeClr val="bg1"/>
                </a:solidFill>
                <a:latin typeface="Intrepid" pitchFamily="2" charset="0"/>
              </a:rPr>
              <a:t>THE OBJECTIVES</a:t>
            </a:r>
            <a:endParaRPr lang="vi-VN" sz="2800" b="1" dirty="0">
              <a:solidFill>
                <a:schemeClr val="bg1"/>
              </a:solidFill>
              <a:latin typeface="Montserrat Thin" pitchFamily="2" charset="0"/>
            </a:endParaRPr>
          </a:p>
        </p:txBody>
      </p:sp>
      <p:sp>
        <p:nvSpPr>
          <p:cNvPr id="2053" name="Hình tự do: Hình 2052">
            <a:extLst>
              <a:ext uri="{FF2B5EF4-FFF2-40B4-BE49-F238E27FC236}">
                <a16:creationId xmlns:a16="http://schemas.microsoft.com/office/drawing/2014/main" id="{35074A7A-6FD9-E789-C0C1-22B46F55DE08}"/>
              </a:ext>
            </a:extLst>
          </p:cNvPr>
          <p:cNvSpPr/>
          <p:nvPr/>
        </p:nvSpPr>
        <p:spPr>
          <a:xfrm rot="13197915">
            <a:off x="15713594" y="652865"/>
            <a:ext cx="1057258" cy="508720"/>
          </a:xfrm>
          <a:custGeom>
            <a:avLst/>
            <a:gdLst>
              <a:gd name="connsiteX0" fmla="*/ 1057258 w 1057258"/>
              <a:gd name="connsiteY0" fmla="*/ 508720 h 508720"/>
              <a:gd name="connsiteX1" fmla="*/ 0 w 1057258"/>
              <a:gd name="connsiteY1" fmla="*/ 508720 h 508720"/>
              <a:gd name="connsiteX2" fmla="*/ 528629 w 1057258"/>
              <a:gd name="connsiteY2" fmla="*/ 0 h 508720"/>
            </a:gdLst>
            <a:ahLst/>
            <a:cxnLst>
              <a:cxn ang="0">
                <a:pos x="connsiteX0" y="connsiteY0"/>
              </a:cxn>
              <a:cxn ang="0">
                <a:pos x="connsiteX1" y="connsiteY1"/>
              </a:cxn>
              <a:cxn ang="0">
                <a:pos x="connsiteX2" y="connsiteY2"/>
              </a:cxn>
            </a:cxnLst>
            <a:rect l="l" t="t" r="r" b="b"/>
            <a:pathLst>
              <a:path w="1057258" h="508720">
                <a:moveTo>
                  <a:pt x="1057258" y="508720"/>
                </a:moveTo>
                <a:lnTo>
                  <a:pt x="0" y="508720"/>
                </a:lnTo>
                <a:lnTo>
                  <a:pt x="528629" y="0"/>
                </a:lnTo>
                <a:close/>
              </a:path>
            </a:pathLst>
          </a:custGeom>
          <a:no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2055" name="Hộp Văn bản 2054">
            <a:extLst>
              <a:ext uri="{FF2B5EF4-FFF2-40B4-BE49-F238E27FC236}">
                <a16:creationId xmlns:a16="http://schemas.microsoft.com/office/drawing/2014/main" id="{6225DA93-F69C-A141-446A-EDE2C35E7A69}"/>
              </a:ext>
            </a:extLst>
          </p:cNvPr>
          <p:cNvSpPr txBox="1"/>
          <p:nvPr/>
        </p:nvSpPr>
        <p:spPr>
          <a:xfrm>
            <a:off x="579482" y="681801"/>
            <a:ext cx="2765332"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THE EXPECTATION</a:t>
            </a:r>
            <a:endParaRPr lang="vi-VN" sz="2400" b="1" dirty="0">
              <a:solidFill>
                <a:srgbClr val="596E5B"/>
              </a:solidFill>
            </a:endParaRPr>
          </a:p>
        </p:txBody>
      </p:sp>
      <p:sp>
        <p:nvSpPr>
          <p:cNvPr id="2057" name="Hộp Văn bản 2056">
            <a:extLst>
              <a:ext uri="{FF2B5EF4-FFF2-40B4-BE49-F238E27FC236}">
                <a16:creationId xmlns:a16="http://schemas.microsoft.com/office/drawing/2014/main" id="{7632B95F-8036-55CA-433A-7BA3D4AF5D1F}"/>
              </a:ext>
            </a:extLst>
          </p:cNvPr>
          <p:cNvSpPr txBox="1"/>
          <p:nvPr/>
        </p:nvSpPr>
        <p:spPr>
          <a:xfrm>
            <a:off x="1176448" y="1064079"/>
            <a:ext cx="3634153" cy="377647"/>
          </a:xfrm>
          <a:prstGeom prst="rect">
            <a:avLst/>
          </a:prstGeom>
          <a:noFill/>
        </p:spPr>
        <p:txBody>
          <a:bodyPr wrap="square">
            <a:spAutoFit/>
          </a:bodyPr>
          <a:lstStyle/>
          <a:p>
            <a:pPr marL="0" marR="0">
              <a:lnSpc>
                <a:spcPct val="107000"/>
              </a:lnSpc>
              <a:spcBef>
                <a:spcPts val="0"/>
              </a:spcBef>
              <a:spcAft>
                <a:spcPts val="800"/>
              </a:spcAft>
            </a:pPr>
            <a:r>
              <a:rPr lang="en-US" sz="1800" b="1" i="1" kern="100" dirty="0">
                <a:solidFill>
                  <a:srgbClr val="596E5B"/>
                </a:solidFill>
                <a:effectLst/>
                <a:latin typeface="Intrepid" pitchFamily="2" charset="0"/>
                <a:ea typeface="Calibri" panose="020F0502020204030204" pitchFamily="34" charset="0"/>
              </a:rPr>
              <a:t>*</a:t>
            </a:r>
            <a:r>
              <a:rPr lang="en-US" sz="1800" i="1" kern="100" dirty="0">
                <a:solidFill>
                  <a:srgbClr val="596E5B"/>
                </a:solidFill>
                <a:effectLst/>
                <a:latin typeface="Intrepid" pitchFamily="2" charset="0"/>
                <a:ea typeface="Calibri" panose="020F0502020204030204" pitchFamily="34" charset="0"/>
              </a:rPr>
              <a:t>Object and scope of the study</a:t>
            </a:r>
            <a:endParaRPr lang="vi-VN" sz="1800" kern="100" dirty="0">
              <a:solidFill>
                <a:srgbClr val="596E5B"/>
              </a:solidFill>
              <a:effectLst/>
              <a:latin typeface="Times New Roman" panose="02020603050405020304" pitchFamily="18" charset="0"/>
              <a:ea typeface="Calibri" panose="020F0502020204030204" pitchFamily="34" charset="0"/>
            </a:endParaRPr>
          </a:p>
        </p:txBody>
      </p:sp>
      <p:sp>
        <p:nvSpPr>
          <p:cNvPr id="2059" name="Hộp Văn bản 2058">
            <a:extLst>
              <a:ext uri="{FF2B5EF4-FFF2-40B4-BE49-F238E27FC236}">
                <a16:creationId xmlns:a16="http://schemas.microsoft.com/office/drawing/2014/main" id="{030A9830-A730-6184-E2C4-4381B503C86D}"/>
              </a:ext>
            </a:extLst>
          </p:cNvPr>
          <p:cNvSpPr txBox="1"/>
          <p:nvPr/>
        </p:nvSpPr>
        <p:spPr>
          <a:xfrm>
            <a:off x="557318" y="1873851"/>
            <a:ext cx="5383408" cy="3877985"/>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The main points can be summarized as follows: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investigation involved two focus groups: one with prior knowledge of technology and one without.</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research covered various technical knowledge areas, including Angular, React Native, MySQL database, Spring Boot, and a brief application on TensorFlow.</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study aimed to outline the main objectives and apply the knowledge points to the final product, without focusing extensively on irrelevant theories.</a:t>
            </a:r>
            <a:endParaRPr lang="vi-VN" sz="1800" kern="100" dirty="0">
              <a:effectLst/>
              <a:latin typeface="Times New Roman" panose="02020603050405020304" pitchFamily="18" charset="0"/>
              <a:ea typeface="Calibri" panose="020F0502020204030204" pitchFamily="34" charset="0"/>
            </a:endParaRPr>
          </a:p>
        </p:txBody>
      </p:sp>
      <p:grpSp>
        <p:nvGrpSpPr>
          <p:cNvPr id="20" name="Nhóm 19">
            <a:extLst>
              <a:ext uri="{FF2B5EF4-FFF2-40B4-BE49-F238E27FC236}">
                <a16:creationId xmlns:a16="http://schemas.microsoft.com/office/drawing/2014/main" id="{C975AD98-9937-81F0-2555-3B119FD34FB3}"/>
              </a:ext>
            </a:extLst>
          </p:cNvPr>
          <p:cNvGrpSpPr/>
          <p:nvPr/>
        </p:nvGrpSpPr>
        <p:grpSpPr>
          <a:xfrm>
            <a:off x="-166305" y="6806281"/>
            <a:ext cx="2561368" cy="3049438"/>
            <a:chOff x="1503295" y="1737381"/>
            <a:chExt cx="2561368" cy="3049438"/>
          </a:xfrm>
        </p:grpSpPr>
        <p:pic>
          <p:nvPicPr>
            <p:cNvPr id="19" name="Hình ảnh 18" descr="Miễn phí Người đàn ông Mặc áo Sơ Mi Dài Tay Màu Xám Trồng Lúa Ảnh lưu trữ">
              <a:extLst>
                <a:ext uri="{FF2B5EF4-FFF2-40B4-BE49-F238E27FC236}">
                  <a16:creationId xmlns:a16="http://schemas.microsoft.com/office/drawing/2014/main" id="{3D8B0A40-0EC5-E46B-3719-1A99BB14EDC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l="16236" t="17137" r="29982" b="2109"/>
            <a:stretch>
              <a:fillRect/>
            </a:stretch>
          </p:blipFill>
          <p:spPr bwMode="auto">
            <a:xfrm>
              <a:off x="1503295" y="2225451"/>
              <a:ext cx="2561368" cy="2561368"/>
            </a:xfrm>
            <a:custGeom>
              <a:avLst/>
              <a:gdLst>
                <a:gd name="connsiteX0" fmla="*/ 1280684 w 2561368"/>
                <a:gd name="connsiteY0" fmla="*/ 0 h 2561368"/>
                <a:gd name="connsiteX1" fmla="*/ 2561368 w 2561368"/>
                <a:gd name="connsiteY1" fmla="*/ 1280684 h 2561368"/>
                <a:gd name="connsiteX2" fmla="*/ 1280684 w 2561368"/>
                <a:gd name="connsiteY2" fmla="*/ 2561368 h 2561368"/>
                <a:gd name="connsiteX3" fmla="*/ 0 w 2561368"/>
                <a:gd name="connsiteY3" fmla="*/ 1280684 h 2561368"/>
                <a:gd name="connsiteX4" fmla="*/ 1280684 w 2561368"/>
                <a:gd name="connsiteY4" fmla="*/ 0 h 2561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1368" h="2561368">
                  <a:moveTo>
                    <a:pt x="1280684" y="0"/>
                  </a:moveTo>
                  <a:cubicBezTo>
                    <a:pt x="1987986" y="0"/>
                    <a:pt x="2561368" y="573382"/>
                    <a:pt x="2561368" y="1280684"/>
                  </a:cubicBezTo>
                  <a:cubicBezTo>
                    <a:pt x="2561368" y="1987986"/>
                    <a:pt x="1987986" y="2561368"/>
                    <a:pt x="1280684" y="2561368"/>
                  </a:cubicBezTo>
                  <a:cubicBezTo>
                    <a:pt x="573382" y="2561368"/>
                    <a:pt x="0" y="1987986"/>
                    <a:pt x="0" y="1280684"/>
                  </a:cubicBezTo>
                  <a:cubicBezTo>
                    <a:pt x="0" y="573382"/>
                    <a:pt x="573382" y="0"/>
                    <a:pt x="1280684" y="0"/>
                  </a:cubicBezTo>
                  <a:close/>
                </a:path>
              </a:pathLst>
            </a:custGeom>
            <a:noFill/>
            <a:extLst>
              <a:ext uri="{909E8E84-426E-40DD-AFC4-6F175D3DCCD1}">
                <a14:hiddenFill xmlns:a14="http://schemas.microsoft.com/office/drawing/2010/main">
                  <a:solidFill>
                    <a:srgbClr val="FFFFFF"/>
                  </a:solidFill>
                </a14:hiddenFill>
              </a:ext>
            </a:extLst>
          </p:spPr>
        </p:pic>
        <p:pic>
          <p:nvPicPr>
            <p:cNvPr id="18" name="Hình ảnh 17">
              <a:extLst>
                <a:ext uri="{FF2B5EF4-FFF2-40B4-BE49-F238E27FC236}">
                  <a16:creationId xmlns:a16="http://schemas.microsoft.com/office/drawing/2014/main" id="{931D187B-4F07-9FCB-B184-B1A40BBB33F8}"/>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5036" b="96403" l="8876" r="89941">
                          <a14:foregroundMark x1="37278" y1="5036" x2="53254" y2="7914"/>
                          <a14:foregroundMark x1="17751" y1="75540" x2="24260" y2="44604"/>
                          <a14:foregroundMark x1="20710" y1="38129" x2="26627" y2="35971"/>
                          <a14:foregroundMark x1="49704" y1="83453" x2="37870" y2="92806"/>
                          <a14:foregroundMark x1="57988" y1="67626" x2="57580" y2="81003"/>
                          <a14:foregroundMark x1="59172" y1="69065" x2="60288" y2="81962"/>
                          <a14:foregroundMark x1="60355" y1="67626" x2="60947" y2="76259"/>
                          <a14:foregroundMark x1="61538" y1="65468" x2="60947" y2="71942"/>
                          <a14:foregroundMark x1="61166" y1="79667" x2="61419" y2="82363"/>
                          <a14:foregroundMark x1="59763" y1="64748" x2="60638" y2="74055"/>
                          <a14:foregroundMark x1="61104" y1="90074" x2="61538" y2="96403"/>
                          <a14:foregroundMark x1="60116" y1="75660" x2="60555" y2="82057"/>
                          <a14:foregroundMark x1="59763" y1="70504" x2="59782" y2="70787"/>
                          <a14:backgroundMark x1="64497" y1="83453" x2="62722" y2="90647"/>
                          <a14:backgroundMark x1="62722" y1="85612" x2="62722" y2="82014"/>
                        </a14:backgroundRemoval>
                      </a14:imgEffect>
                    </a14:imgLayer>
                  </a14:imgProps>
                </a:ext>
              </a:extLst>
            </a:blip>
            <a:stretch>
              <a:fillRect/>
            </a:stretch>
          </p:blipFill>
          <p:spPr>
            <a:xfrm>
              <a:off x="2365177" y="1737381"/>
              <a:ext cx="1644621" cy="1352676"/>
            </a:xfrm>
            <a:prstGeom prst="rect">
              <a:avLst/>
            </a:prstGeom>
          </p:spPr>
        </p:pic>
      </p:grpSp>
      <p:sp>
        <p:nvSpPr>
          <p:cNvPr id="2050" name="Tam giác Cân 2049">
            <a:extLst>
              <a:ext uri="{FF2B5EF4-FFF2-40B4-BE49-F238E27FC236}">
                <a16:creationId xmlns:a16="http://schemas.microsoft.com/office/drawing/2014/main" id="{D8856839-B78E-4425-F791-1B7AEE09F479}"/>
              </a:ext>
            </a:extLst>
          </p:cNvPr>
          <p:cNvSpPr/>
          <p:nvPr/>
        </p:nvSpPr>
        <p:spPr>
          <a:xfrm rot="8660212">
            <a:off x="-2179359" y="7371564"/>
            <a:ext cx="1054909" cy="877875"/>
          </a:xfrm>
          <a:prstGeom prst="triangle">
            <a:avLst/>
          </a:prstGeom>
          <a:noFill/>
          <a:ln w="44450">
            <a:gradFill>
              <a:gsLst>
                <a:gs pos="47000">
                  <a:srgbClr val="FEF4E3"/>
                </a:gs>
                <a:gs pos="0">
                  <a:srgbClr val="7E9680"/>
                </a:gs>
                <a:gs pos="100000">
                  <a:srgbClr val="596E5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54" name="Tam giác Cân 2053">
            <a:extLst>
              <a:ext uri="{FF2B5EF4-FFF2-40B4-BE49-F238E27FC236}">
                <a16:creationId xmlns:a16="http://schemas.microsoft.com/office/drawing/2014/main" id="{69F343EC-7243-3499-108D-5B961DA877A0}"/>
              </a:ext>
            </a:extLst>
          </p:cNvPr>
          <p:cNvSpPr/>
          <p:nvPr/>
        </p:nvSpPr>
        <p:spPr>
          <a:xfrm>
            <a:off x="196915" y="10599590"/>
            <a:ext cx="917464" cy="790917"/>
          </a:xfrm>
          <a:prstGeom prst="triangle">
            <a:avLst/>
          </a:prstGeom>
          <a:gradFill>
            <a:gsLst>
              <a:gs pos="54000">
                <a:srgbClr val="7E9680">
                  <a:alpha val="85000"/>
                </a:srgbClr>
              </a:gs>
              <a:gs pos="0">
                <a:srgbClr val="FEF4E3">
                  <a:alpha val="87000"/>
                </a:srgbClr>
              </a:gs>
              <a:gs pos="94000">
                <a:srgbClr val="1F352E">
                  <a:alpha val="85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56" name="Hộp Văn bản 2055">
            <a:extLst>
              <a:ext uri="{FF2B5EF4-FFF2-40B4-BE49-F238E27FC236}">
                <a16:creationId xmlns:a16="http://schemas.microsoft.com/office/drawing/2014/main" id="{75088D63-E609-98AB-90B4-E6A86C9B307C}"/>
              </a:ext>
            </a:extLst>
          </p:cNvPr>
          <p:cNvSpPr txBox="1"/>
          <p:nvPr/>
        </p:nvSpPr>
        <p:spPr>
          <a:xfrm>
            <a:off x="8621888" y="8843936"/>
            <a:ext cx="4025651" cy="461665"/>
          </a:xfrm>
          <a:prstGeom prst="rect">
            <a:avLst/>
          </a:prstGeom>
          <a:noFill/>
        </p:spPr>
        <p:txBody>
          <a:bodyPr wrap="square">
            <a:spAutoFit/>
          </a:bodyPr>
          <a:lstStyle/>
          <a:p>
            <a:r>
              <a:rPr lang="en-US" sz="2400" b="1" dirty="0">
                <a:solidFill>
                  <a:srgbClr val="7E9680"/>
                </a:solidFill>
                <a:effectLst/>
                <a:latin typeface="Intrepid" pitchFamily="2" charset="0"/>
                <a:ea typeface="Calibri" panose="020F0502020204030204" pitchFamily="34" charset="0"/>
              </a:rPr>
              <a:t>EXPECTED RESULTS</a:t>
            </a:r>
            <a:endParaRPr lang="vi-VN" sz="2400" b="1" dirty="0">
              <a:solidFill>
                <a:srgbClr val="7E9680"/>
              </a:solidFill>
            </a:endParaRPr>
          </a:p>
        </p:txBody>
      </p:sp>
      <p:sp>
        <p:nvSpPr>
          <p:cNvPr id="2058" name="Hộp Văn bản 2057">
            <a:extLst>
              <a:ext uri="{FF2B5EF4-FFF2-40B4-BE49-F238E27FC236}">
                <a16:creationId xmlns:a16="http://schemas.microsoft.com/office/drawing/2014/main" id="{D89B190C-5890-C240-23AF-EAF49B2A9D86}"/>
              </a:ext>
            </a:extLst>
          </p:cNvPr>
          <p:cNvSpPr txBox="1"/>
          <p:nvPr/>
        </p:nvSpPr>
        <p:spPr>
          <a:xfrm>
            <a:off x="7343492" y="10187532"/>
            <a:ext cx="5540351" cy="3477875"/>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Topic “BUILD A SYSTEM TO TRADE AGRICULTURAL PRODUCTS” serves following purposes: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website for farmers can management their products as well as orders.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mobile application for merchants can find and trade agricultural products with farmers.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data management website for admin.</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system of buying and selling agricultural products between merchants and farmers with a user-friendly interface, easy to use.</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1708054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am giác Cân 3">
            <a:extLst>
              <a:ext uri="{FF2B5EF4-FFF2-40B4-BE49-F238E27FC236}">
                <a16:creationId xmlns:a16="http://schemas.microsoft.com/office/drawing/2014/main" id="{A1951809-BD0F-0EE0-514C-3E6CB1F7B0E8}"/>
              </a:ext>
            </a:extLst>
          </p:cNvPr>
          <p:cNvSpPr/>
          <p:nvPr/>
        </p:nvSpPr>
        <p:spPr>
          <a:xfrm rot="3597621">
            <a:off x="690130" y="5879675"/>
            <a:ext cx="537228" cy="463128"/>
          </a:xfrm>
          <a:prstGeom prst="triangle">
            <a:avLst/>
          </a:prstGeom>
          <a:noFill/>
          <a:ln w="44450">
            <a:gradFill>
              <a:gsLst>
                <a:gs pos="47000">
                  <a:srgbClr val="FEF4E3"/>
                </a:gs>
                <a:gs pos="0">
                  <a:srgbClr val="7E9680"/>
                </a:gs>
                <a:gs pos="100000">
                  <a:srgbClr val="596E5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Hình chữ nhật 7">
            <a:extLst>
              <a:ext uri="{FF2B5EF4-FFF2-40B4-BE49-F238E27FC236}">
                <a16:creationId xmlns:a16="http://schemas.microsoft.com/office/drawing/2014/main" id="{6F79D94F-59E6-D84C-DF72-C6CBEE5D1938}"/>
              </a:ext>
            </a:extLst>
          </p:cNvPr>
          <p:cNvSpPr/>
          <p:nvPr/>
        </p:nvSpPr>
        <p:spPr>
          <a:xfrm>
            <a:off x="1888402" y="2275027"/>
            <a:ext cx="3151270" cy="1438347"/>
          </a:xfrm>
          <a:prstGeom prst="rect">
            <a:avLst/>
          </a:prstGeom>
          <a:gradFill>
            <a:gsLst>
              <a:gs pos="100000">
                <a:srgbClr val="FEF4E3"/>
              </a:gs>
              <a:gs pos="18000">
                <a:srgbClr val="7E968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5" name="Nhóm 4">
            <a:extLst>
              <a:ext uri="{FF2B5EF4-FFF2-40B4-BE49-F238E27FC236}">
                <a16:creationId xmlns:a16="http://schemas.microsoft.com/office/drawing/2014/main" id="{19423D1F-68DB-A0EB-713C-B0575FC3BCBC}"/>
              </a:ext>
            </a:extLst>
          </p:cNvPr>
          <p:cNvGrpSpPr/>
          <p:nvPr/>
        </p:nvGrpSpPr>
        <p:grpSpPr>
          <a:xfrm>
            <a:off x="1353247" y="1927642"/>
            <a:ext cx="2561368" cy="3049438"/>
            <a:chOff x="1503295" y="1737381"/>
            <a:chExt cx="2561368" cy="3049438"/>
          </a:xfrm>
        </p:grpSpPr>
        <p:pic>
          <p:nvPicPr>
            <p:cNvPr id="6" name="Hình ảnh 5" descr="Miễn phí Người đàn ông Mặc áo Sơ Mi Dài Tay Màu Xám Trồng Lúa Ảnh lưu trữ">
              <a:extLst>
                <a:ext uri="{FF2B5EF4-FFF2-40B4-BE49-F238E27FC236}">
                  <a16:creationId xmlns:a16="http://schemas.microsoft.com/office/drawing/2014/main" id="{064D450E-22EC-C1DE-408E-F2FD4EA535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6236" t="17137" r="29982" b="2109"/>
            <a:stretch>
              <a:fillRect/>
            </a:stretch>
          </p:blipFill>
          <p:spPr bwMode="auto">
            <a:xfrm>
              <a:off x="1503295" y="2225451"/>
              <a:ext cx="2561368" cy="2561368"/>
            </a:xfrm>
            <a:custGeom>
              <a:avLst/>
              <a:gdLst>
                <a:gd name="connsiteX0" fmla="*/ 1280684 w 2561368"/>
                <a:gd name="connsiteY0" fmla="*/ 0 h 2561368"/>
                <a:gd name="connsiteX1" fmla="*/ 2561368 w 2561368"/>
                <a:gd name="connsiteY1" fmla="*/ 1280684 h 2561368"/>
                <a:gd name="connsiteX2" fmla="*/ 1280684 w 2561368"/>
                <a:gd name="connsiteY2" fmla="*/ 2561368 h 2561368"/>
                <a:gd name="connsiteX3" fmla="*/ 0 w 2561368"/>
                <a:gd name="connsiteY3" fmla="*/ 1280684 h 2561368"/>
                <a:gd name="connsiteX4" fmla="*/ 1280684 w 2561368"/>
                <a:gd name="connsiteY4" fmla="*/ 0 h 2561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1368" h="2561368">
                  <a:moveTo>
                    <a:pt x="1280684" y="0"/>
                  </a:moveTo>
                  <a:cubicBezTo>
                    <a:pt x="1987986" y="0"/>
                    <a:pt x="2561368" y="573382"/>
                    <a:pt x="2561368" y="1280684"/>
                  </a:cubicBezTo>
                  <a:cubicBezTo>
                    <a:pt x="2561368" y="1987986"/>
                    <a:pt x="1987986" y="2561368"/>
                    <a:pt x="1280684" y="2561368"/>
                  </a:cubicBezTo>
                  <a:cubicBezTo>
                    <a:pt x="573382" y="2561368"/>
                    <a:pt x="0" y="1987986"/>
                    <a:pt x="0" y="1280684"/>
                  </a:cubicBezTo>
                  <a:cubicBezTo>
                    <a:pt x="0" y="573382"/>
                    <a:pt x="573382" y="0"/>
                    <a:pt x="1280684" y="0"/>
                  </a:cubicBezTo>
                  <a:close/>
                </a:path>
              </a:pathLst>
            </a:custGeom>
            <a:noFill/>
            <a:extLst>
              <a:ext uri="{909E8E84-426E-40DD-AFC4-6F175D3DCCD1}">
                <a14:hiddenFill xmlns:a14="http://schemas.microsoft.com/office/drawing/2010/main">
                  <a:solidFill>
                    <a:srgbClr val="FFFFFF"/>
                  </a:solidFill>
                </a14:hiddenFill>
              </a:ext>
            </a:extLst>
          </p:spPr>
        </p:pic>
        <p:pic>
          <p:nvPicPr>
            <p:cNvPr id="7" name="Hình ảnh 6">
              <a:extLst>
                <a:ext uri="{FF2B5EF4-FFF2-40B4-BE49-F238E27FC236}">
                  <a16:creationId xmlns:a16="http://schemas.microsoft.com/office/drawing/2014/main" id="{0E513494-8DB6-8405-18F6-130E3885090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036" b="96403" l="8876" r="89941">
                          <a14:foregroundMark x1="37278" y1="5036" x2="53254" y2="7914"/>
                          <a14:foregroundMark x1="17751" y1="75540" x2="24260" y2="44604"/>
                          <a14:foregroundMark x1="20710" y1="38129" x2="26627" y2="35971"/>
                          <a14:foregroundMark x1="49704" y1="83453" x2="37870" y2="92806"/>
                          <a14:foregroundMark x1="57988" y1="67626" x2="57580" y2="81003"/>
                          <a14:foregroundMark x1="59172" y1="69065" x2="60288" y2="81962"/>
                          <a14:foregroundMark x1="60355" y1="67626" x2="60947" y2="76259"/>
                          <a14:foregroundMark x1="61538" y1="65468" x2="60947" y2="71942"/>
                          <a14:foregroundMark x1="61166" y1="79667" x2="61419" y2="82363"/>
                          <a14:foregroundMark x1="59763" y1="64748" x2="60638" y2="74055"/>
                          <a14:foregroundMark x1="61104" y1="90074" x2="61538" y2="96403"/>
                          <a14:foregroundMark x1="60116" y1="75660" x2="60555" y2="82057"/>
                          <a14:foregroundMark x1="59763" y1="70504" x2="59782" y2="70787"/>
                          <a14:backgroundMark x1="64497" y1="83453" x2="62722" y2="90647"/>
                          <a14:backgroundMark x1="62722" y1="85612" x2="62722" y2="82014"/>
                        </a14:backgroundRemoval>
                      </a14:imgEffect>
                    </a14:imgLayer>
                  </a14:imgProps>
                </a:ext>
              </a:extLst>
            </a:blip>
            <a:stretch>
              <a:fillRect/>
            </a:stretch>
          </p:blipFill>
          <p:spPr>
            <a:xfrm>
              <a:off x="2365177" y="1737381"/>
              <a:ext cx="1644621" cy="1352676"/>
            </a:xfrm>
            <a:prstGeom prst="rect">
              <a:avLst/>
            </a:prstGeom>
          </p:spPr>
        </p:pic>
      </p:grpSp>
      <p:sp>
        <p:nvSpPr>
          <p:cNvPr id="9" name="Tam giác Cân 8">
            <a:extLst>
              <a:ext uri="{FF2B5EF4-FFF2-40B4-BE49-F238E27FC236}">
                <a16:creationId xmlns:a16="http://schemas.microsoft.com/office/drawing/2014/main" id="{91EED625-4140-908C-EB2A-EAECE2F9A353}"/>
              </a:ext>
            </a:extLst>
          </p:cNvPr>
          <p:cNvSpPr/>
          <p:nvPr/>
        </p:nvSpPr>
        <p:spPr>
          <a:xfrm>
            <a:off x="1274113" y="4257906"/>
            <a:ext cx="1228579" cy="1059120"/>
          </a:xfrm>
          <a:prstGeom prst="triangle">
            <a:avLst/>
          </a:prstGeom>
          <a:gradFill>
            <a:gsLst>
              <a:gs pos="54000">
                <a:srgbClr val="7E9680">
                  <a:alpha val="85000"/>
                </a:srgbClr>
              </a:gs>
              <a:gs pos="0">
                <a:srgbClr val="FEF4E3">
                  <a:alpha val="87000"/>
                </a:srgbClr>
              </a:gs>
              <a:gs pos="94000">
                <a:srgbClr val="1F352E">
                  <a:alpha val="85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Hình chữ nhật 74">
            <a:extLst>
              <a:ext uri="{FF2B5EF4-FFF2-40B4-BE49-F238E27FC236}">
                <a16:creationId xmlns:a16="http://schemas.microsoft.com/office/drawing/2014/main" id="{8447600A-F32E-8568-BACB-E8292E05FDAB}"/>
              </a:ext>
            </a:extLst>
          </p:cNvPr>
          <p:cNvSpPr/>
          <p:nvPr/>
        </p:nvSpPr>
        <p:spPr>
          <a:xfrm rot="19783031">
            <a:off x="5170620" y="1606324"/>
            <a:ext cx="281940" cy="297180"/>
          </a:xfrm>
          <a:prstGeom prst="rect">
            <a:avLst/>
          </a:prstGeom>
          <a:noFill/>
          <a:ln>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Hình tự do: Hình 73">
            <a:extLst>
              <a:ext uri="{FF2B5EF4-FFF2-40B4-BE49-F238E27FC236}">
                <a16:creationId xmlns:a16="http://schemas.microsoft.com/office/drawing/2014/main" id="{9B8A516E-24F9-0E95-B8F6-4C68FE131A73}"/>
              </a:ext>
            </a:extLst>
          </p:cNvPr>
          <p:cNvSpPr/>
          <p:nvPr/>
        </p:nvSpPr>
        <p:spPr>
          <a:xfrm rot="19783031">
            <a:off x="4934803" y="1463448"/>
            <a:ext cx="330631" cy="327246"/>
          </a:xfrm>
          <a:custGeom>
            <a:avLst/>
            <a:gdLst>
              <a:gd name="connsiteX0" fmla="*/ 35713 w 745364"/>
              <a:gd name="connsiteY0" fmla="*/ 32254 h 737734"/>
              <a:gd name="connsiteX1" fmla="*/ 35713 w 745364"/>
              <a:gd name="connsiteY1" fmla="*/ 77973 h 737734"/>
              <a:gd name="connsiteX2" fmla="*/ 80580 w 745364"/>
              <a:gd name="connsiteY2" fmla="*/ 77973 h 737734"/>
              <a:gd name="connsiteX3" fmla="*/ 80580 w 745364"/>
              <a:gd name="connsiteY3" fmla="*/ 660968 h 737734"/>
              <a:gd name="connsiteX4" fmla="*/ 664784 w 745364"/>
              <a:gd name="connsiteY4" fmla="*/ 660968 h 737734"/>
              <a:gd name="connsiteX5" fmla="*/ 664784 w 745364"/>
              <a:gd name="connsiteY5" fmla="*/ 76764 h 737734"/>
              <a:gd name="connsiteX6" fmla="*/ 81432 w 745364"/>
              <a:gd name="connsiteY6" fmla="*/ 76764 h 737734"/>
              <a:gd name="connsiteX7" fmla="*/ 81432 w 745364"/>
              <a:gd name="connsiteY7" fmla="*/ 32254 h 737734"/>
              <a:gd name="connsiteX8" fmla="*/ 49385 w 745364"/>
              <a:gd name="connsiteY8" fmla="*/ 0 h 737734"/>
              <a:gd name="connsiteX9" fmla="*/ 695980 w 745364"/>
              <a:gd name="connsiteY9" fmla="*/ 0 h 737734"/>
              <a:gd name="connsiteX10" fmla="*/ 745364 w 745364"/>
              <a:gd name="connsiteY10" fmla="*/ 49384 h 737734"/>
              <a:gd name="connsiteX11" fmla="*/ 745364 w 745364"/>
              <a:gd name="connsiteY11" fmla="*/ 688350 h 737734"/>
              <a:gd name="connsiteX12" fmla="*/ 695980 w 745364"/>
              <a:gd name="connsiteY12" fmla="*/ 737734 h 737734"/>
              <a:gd name="connsiteX13" fmla="*/ 49385 w 745364"/>
              <a:gd name="connsiteY13" fmla="*/ 737734 h 737734"/>
              <a:gd name="connsiteX14" fmla="*/ 0 w 745364"/>
              <a:gd name="connsiteY14" fmla="*/ 688350 h 737734"/>
              <a:gd name="connsiteX15" fmla="*/ 0 w 745364"/>
              <a:gd name="connsiteY15" fmla="*/ 49384 h 737734"/>
              <a:gd name="connsiteX16" fmla="*/ 49385 w 745364"/>
              <a:gd name="connsiteY16" fmla="*/ 0 h 73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5364" h="737734">
                <a:moveTo>
                  <a:pt x="35713" y="32254"/>
                </a:moveTo>
                <a:lnTo>
                  <a:pt x="35713" y="77973"/>
                </a:lnTo>
                <a:lnTo>
                  <a:pt x="80580" y="77973"/>
                </a:lnTo>
                <a:lnTo>
                  <a:pt x="80580" y="660968"/>
                </a:lnTo>
                <a:lnTo>
                  <a:pt x="664784" y="660968"/>
                </a:lnTo>
                <a:lnTo>
                  <a:pt x="664784" y="76764"/>
                </a:lnTo>
                <a:lnTo>
                  <a:pt x="81432" y="76764"/>
                </a:lnTo>
                <a:lnTo>
                  <a:pt x="81432" y="32254"/>
                </a:lnTo>
                <a:close/>
                <a:moveTo>
                  <a:pt x="49385" y="0"/>
                </a:moveTo>
                <a:lnTo>
                  <a:pt x="695980" y="0"/>
                </a:lnTo>
                <a:cubicBezTo>
                  <a:pt x="723254" y="0"/>
                  <a:pt x="745364" y="22110"/>
                  <a:pt x="745364" y="49384"/>
                </a:cubicBezTo>
                <a:lnTo>
                  <a:pt x="745364" y="688350"/>
                </a:lnTo>
                <a:cubicBezTo>
                  <a:pt x="745364" y="715624"/>
                  <a:pt x="723254" y="737734"/>
                  <a:pt x="695980" y="737734"/>
                </a:cubicBezTo>
                <a:lnTo>
                  <a:pt x="49385" y="737734"/>
                </a:lnTo>
                <a:cubicBezTo>
                  <a:pt x="22110" y="737734"/>
                  <a:pt x="0" y="715624"/>
                  <a:pt x="0" y="688350"/>
                </a:cubicBezTo>
                <a:lnTo>
                  <a:pt x="0" y="49384"/>
                </a:lnTo>
                <a:cubicBezTo>
                  <a:pt x="0" y="22110"/>
                  <a:pt x="22110" y="0"/>
                  <a:pt x="49385" y="0"/>
                </a:cubicBezTo>
                <a:close/>
              </a:path>
            </a:pathLst>
          </a:custGeom>
          <a:gradFill>
            <a:gsLst>
              <a:gs pos="0">
                <a:srgbClr val="7E9680"/>
              </a:gs>
              <a:gs pos="100000">
                <a:srgbClr val="596E5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2" name="Hình tự do: Hình 11">
            <a:extLst>
              <a:ext uri="{FF2B5EF4-FFF2-40B4-BE49-F238E27FC236}">
                <a16:creationId xmlns:a16="http://schemas.microsoft.com/office/drawing/2014/main" id="{26F9F34F-A003-B3EE-F2D6-DC19B5A2C899}"/>
              </a:ext>
            </a:extLst>
          </p:cNvPr>
          <p:cNvSpPr/>
          <p:nvPr/>
        </p:nvSpPr>
        <p:spPr>
          <a:xfrm rot="8082109">
            <a:off x="1722389" y="779472"/>
            <a:ext cx="295104" cy="295104"/>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3" name="Hình tròn: Rỗng 12">
            <a:extLst>
              <a:ext uri="{FF2B5EF4-FFF2-40B4-BE49-F238E27FC236}">
                <a16:creationId xmlns:a16="http://schemas.microsoft.com/office/drawing/2014/main" id="{42B1115F-7F32-012D-E920-35B0CFF65F27}"/>
              </a:ext>
            </a:extLst>
          </p:cNvPr>
          <p:cNvSpPr/>
          <p:nvPr/>
        </p:nvSpPr>
        <p:spPr>
          <a:xfrm>
            <a:off x="4959104" y="5602086"/>
            <a:ext cx="280402" cy="280402"/>
          </a:xfrm>
          <a:prstGeom prst="donut">
            <a:avLst>
              <a:gd name="adj" fmla="val 11231"/>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4" name="Hình tròn: Rỗng 13">
            <a:extLst>
              <a:ext uri="{FF2B5EF4-FFF2-40B4-BE49-F238E27FC236}">
                <a16:creationId xmlns:a16="http://schemas.microsoft.com/office/drawing/2014/main" id="{BAA539F5-D1E8-F88F-EF4C-EC3FD68AA059}"/>
              </a:ext>
            </a:extLst>
          </p:cNvPr>
          <p:cNvSpPr/>
          <p:nvPr/>
        </p:nvSpPr>
        <p:spPr>
          <a:xfrm>
            <a:off x="5097055" y="5564932"/>
            <a:ext cx="197852" cy="197852"/>
          </a:xfrm>
          <a:prstGeom prst="donut">
            <a:avLst>
              <a:gd name="adj" fmla="val 0"/>
            </a:avLst>
          </a:prstGeom>
          <a:noFill/>
          <a:ln>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nvGrpSpPr>
          <p:cNvPr id="15" name="Nhóm 14">
            <a:extLst>
              <a:ext uri="{FF2B5EF4-FFF2-40B4-BE49-F238E27FC236}">
                <a16:creationId xmlns:a16="http://schemas.microsoft.com/office/drawing/2014/main" id="{0633E8FE-D691-221B-50B8-AA1DC5CD1BAC}"/>
              </a:ext>
            </a:extLst>
          </p:cNvPr>
          <p:cNvGrpSpPr/>
          <p:nvPr/>
        </p:nvGrpSpPr>
        <p:grpSpPr>
          <a:xfrm>
            <a:off x="13725857" y="1151316"/>
            <a:ext cx="2585575" cy="3057123"/>
            <a:chOff x="3930261" y="951787"/>
            <a:chExt cx="3344248" cy="3954160"/>
          </a:xfrm>
        </p:grpSpPr>
        <p:pic>
          <p:nvPicPr>
            <p:cNvPr id="16" name="Hình ảnh 15" descr="Miễn phí Người Trên Cánh đồng Thực Vật Ảnh lưu trữ">
              <a:extLst>
                <a:ext uri="{FF2B5EF4-FFF2-40B4-BE49-F238E27FC236}">
                  <a16:creationId xmlns:a16="http://schemas.microsoft.com/office/drawing/2014/main" id="{FCB83906-11A5-DBE5-816C-5547CA32A61E}"/>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l="38755" t="26563" r="588" b="32999"/>
            <a:stretch>
              <a:fillRect/>
            </a:stretch>
          </p:blipFill>
          <p:spPr bwMode="auto">
            <a:xfrm>
              <a:off x="4501253" y="2132691"/>
              <a:ext cx="2773256" cy="2773256"/>
            </a:xfrm>
            <a:custGeom>
              <a:avLst/>
              <a:gdLst>
                <a:gd name="connsiteX0" fmla="*/ 1386628 w 2773256"/>
                <a:gd name="connsiteY0" fmla="*/ 0 h 2773256"/>
                <a:gd name="connsiteX1" fmla="*/ 2773256 w 2773256"/>
                <a:gd name="connsiteY1" fmla="*/ 1386628 h 2773256"/>
                <a:gd name="connsiteX2" fmla="*/ 1386628 w 2773256"/>
                <a:gd name="connsiteY2" fmla="*/ 2773256 h 2773256"/>
                <a:gd name="connsiteX3" fmla="*/ 0 w 2773256"/>
                <a:gd name="connsiteY3" fmla="*/ 1386628 h 2773256"/>
                <a:gd name="connsiteX4" fmla="*/ 1386628 w 2773256"/>
                <a:gd name="connsiteY4" fmla="*/ 0 h 277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3256" h="2773256">
                  <a:moveTo>
                    <a:pt x="1386628" y="0"/>
                  </a:moveTo>
                  <a:cubicBezTo>
                    <a:pt x="2152441" y="0"/>
                    <a:pt x="2773256" y="620815"/>
                    <a:pt x="2773256" y="1386628"/>
                  </a:cubicBezTo>
                  <a:cubicBezTo>
                    <a:pt x="2773256" y="2152441"/>
                    <a:pt x="2152441" y="2773256"/>
                    <a:pt x="1386628" y="2773256"/>
                  </a:cubicBezTo>
                  <a:cubicBezTo>
                    <a:pt x="620815" y="2773256"/>
                    <a:pt x="0" y="2152441"/>
                    <a:pt x="0" y="1386628"/>
                  </a:cubicBezTo>
                  <a:cubicBezTo>
                    <a:pt x="0" y="620815"/>
                    <a:pt x="620815" y="0"/>
                    <a:pt x="1386628" y="0"/>
                  </a:cubicBezTo>
                  <a:close/>
                </a:path>
              </a:pathLst>
            </a:custGeom>
            <a:noFill/>
            <a:extLst>
              <a:ext uri="{909E8E84-426E-40DD-AFC4-6F175D3DCCD1}">
                <a14:hiddenFill xmlns:a14="http://schemas.microsoft.com/office/drawing/2010/main">
                  <a:solidFill>
                    <a:srgbClr val="FFFFFF"/>
                  </a:solidFill>
                </a14:hiddenFill>
              </a:ext>
            </a:extLst>
          </p:spPr>
        </p:pic>
        <p:pic>
          <p:nvPicPr>
            <p:cNvPr id="17" name="Hình ảnh 16">
              <a:extLst>
                <a:ext uri="{FF2B5EF4-FFF2-40B4-BE49-F238E27FC236}">
                  <a16:creationId xmlns:a16="http://schemas.microsoft.com/office/drawing/2014/main" id="{D8F2DD57-6F77-88A7-2B72-8C523096620D}"/>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9948" b="96859" l="9453" r="96517">
                          <a14:foregroundMark x1="41294" y1="17801" x2="41294" y2="17801"/>
                          <a14:foregroundMark x1="39801" y1="17801" x2="39801" y2="17801"/>
                          <a14:foregroundMark x1="72637" y1="61257" x2="74129" y2="68063"/>
                          <a14:foregroundMark x1="70647" y1="58639" x2="70647" y2="58639"/>
                          <a14:foregroundMark x1="70647" y1="56545" x2="70647" y2="56545"/>
                          <a14:foregroundMark x1="71642" y1="55497" x2="71642" y2="55497"/>
                          <a14:foregroundMark x1="71642" y1="54974" x2="71642" y2="54974"/>
                          <a14:foregroundMark x1="71144" y1="54450" x2="71144" y2="54450"/>
                          <a14:foregroundMark x1="74129" y1="55497" x2="74129" y2="55497"/>
                          <a14:foregroundMark x1="77612" y1="57068" x2="77612" y2="57068"/>
                          <a14:foregroundMark x1="77114" y1="54974" x2="77114" y2="54974"/>
                          <a14:foregroundMark x1="77612" y1="54974" x2="77612" y2="74346"/>
                          <a14:foregroundMark x1="78109" y1="66492" x2="72139" y2="79581"/>
                          <a14:foregroundMark x1="72139" y1="66492" x2="70647" y2="80105"/>
                          <a14:foregroundMark x1="72637" y1="64398" x2="75622" y2="75916"/>
                          <a14:foregroundMark x1="62687" y1="85864" x2="60199" y2="97382"/>
                          <a14:foregroundMark x1="57214" y1="87435" x2="60199" y2="79058"/>
                          <a14:foregroundMark x1="80100" y1="71728" x2="88060" y2="89529"/>
                          <a14:foregroundMark x1="73632" y1="71204" x2="86567" y2="96859"/>
                          <a14:foregroundMark x1="84577" y1="70157" x2="96517" y2="95812"/>
                          <a14:foregroundMark x1="72637" y1="89529" x2="79602" y2="86911"/>
                        </a14:backgroundRemoval>
                      </a14:imgEffect>
                      <a14:imgEffect>
                        <a14:colorTemperature colorTemp="11200"/>
                      </a14:imgEffect>
                    </a14:imgLayer>
                  </a14:imgProps>
                </a:ext>
              </a:extLst>
            </a:blip>
            <a:stretch>
              <a:fillRect/>
            </a:stretch>
          </p:blipFill>
          <p:spPr>
            <a:xfrm>
              <a:off x="3930261" y="951787"/>
              <a:ext cx="2248354" cy="2136495"/>
            </a:xfrm>
            <a:prstGeom prst="rect">
              <a:avLst/>
            </a:prstGeom>
          </p:spPr>
        </p:pic>
      </p:grpSp>
      <p:sp>
        <p:nvSpPr>
          <p:cNvPr id="18" name="Hình chữ nhật 17">
            <a:extLst>
              <a:ext uri="{FF2B5EF4-FFF2-40B4-BE49-F238E27FC236}">
                <a16:creationId xmlns:a16="http://schemas.microsoft.com/office/drawing/2014/main" id="{25A0CDC8-BE3E-118F-B558-AA11FCBB52FF}"/>
              </a:ext>
            </a:extLst>
          </p:cNvPr>
          <p:cNvSpPr/>
          <p:nvPr/>
        </p:nvSpPr>
        <p:spPr>
          <a:xfrm>
            <a:off x="17286872" y="3146067"/>
            <a:ext cx="2602523" cy="1187880"/>
          </a:xfrm>
          <a:prstGeom prst="rect">
            <a:avLst/>
          </a:prstGeom>
          <a:gradFill>
            <a:gsLst>
              <a:gs pos="100000">
                <a:srgbClr val="596E5B"/>
              </a:gs>
              <a:gs pos="0">
                <a:srgbClr val="7E96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Hình chữ nhật 18">
            <a:extLst>
              <a:ext uri="{FF2B5EF4-FFF2-40B4-BE49-F238E27FC236}">
                <a16:creationId xmlns:a16="http://schemas.microsoft.com/office/drawing/2014/main" id="{9E835384-2B91-967B-725C-AAB401A2EF25}"/>
              </a:ext>
            </a:extLst>
          </p:cNvPr>
          <p:cNvSpPr/>
          <p:nvPr/>
        </p:nvSpPr>
        <p:spPr>
          <a:xfrm>
            <a:off x="22763331" y="2338594"/>
            <a:ext cx="1036922" cy="935194"/>
          </a:xfrm>
          <a:prstGeom prst="rect">
            <a:avLst/>
          </a:prstGeom>
          <a:solidFill>
            <a:srgbClr val="7E9680">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Hộp Văn bản 20">
            <a:extLst>
              <a:ext uri="{FF2B5EF4-FFF2-40B4-BE49-F238E27FC236}">
                <a16:creationId xmlns:a16="http://schemas.microsoft.com/office/drawing/2014/main" id="{20C9F9D7-DF30-BA81-32CB-CC12830EBC7F}"/>
              </a:ext>
            </a:extLst>
          </p:cNvPr>
          <p:cNvSpPr txBox="1"/>
          <p:nvPr/>
        </p:nvSpPr>
        <p:spPr>
          <a:xfrm>
            <a:off x="7604230" y="1135692"/>
            <a:ext cx="4025651" cy="461665"/>
          </a:xfrm>
          <a:prstGeom prst="rect">
            <a:avLst/>
          </a:prstGeom>
          <a:noFill/>
        </p:spPr>
        <p:txBody>
          <a:bodyPr wrap="square">
            <a:spAutoFit/>
          </a:bodyPr>
          <a:lstStyle/>
          <a:p>
            <a:r>
              <a:rPr lang="en-US" sz="2400" b="1" dirty="0">
                <a:solidFill>
                  <a:srgbClr val="7E9680"/>
                </a:solidFill>
                <a:effectLst/>
                <a:latin typeface="Intrepid" pitchFamily="2" charset="0"/>
                <a:ea typeface="Calibri" panose="020F0502020204030204" pitchFamily="34" charset="0"/>
              </a:rPr>
              <a:t>EXPECTED RESULTS</a:t>
            </a:r>
            <a:endParaRPr lang="vi-VN" sz="2400" b="1" dirty="0">
              <a:solidFill>
                <a:srgbClr val="7E9680"/>
              </a:solidFill>
            </a:endParaRPr>
          </a:p>
        </p:txBody>
      </p:sp>
      <p:sp>
        <p:nvSpPr>
          <p:cNvPr id="23" name="Hộp Văn bản 22">
            <a:extLst>
              <a:ext uri="{FF2B5EF4-FFF2-40B4-BE49-F238E27FC236}">
                <a16:creationId xmlns:a16="http://schemas.microsoft.com/office/drawing/2014/main" id="{64EC4D8E-3899-0A30-A1ED-CD5126D4D233}"/>
              </a:ext>
            </a:extLst>
          </p:cNvPr>
          <p:cNvSpPr txBox="1"/>
          <p:nvPr/>
        </p:nvSpPr>
        <p:spPr>
          <a:xfrm>
            <a:off x="6418645" y="2087057"/>
            <a:ext cx="5540351" cy="3477875"/>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Topic “BUILD A SYSTEM TO TRADE AGRICULTURAL PRODUCTS” serves following purposes: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website for farmers can management their products as well as orders.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mobile application for merchants can find and trade agricultural products with farmers.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data management website for admin.</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system of buying and selling agricultural products between merchants and farmers with a user-friendly interface, easy to use.</a:t>
            </a:r>
            <a:endParaRPr lang="vi-VN" sz="1800" kern="100" dirty="0">
              <a:effectLst/>
              <a:latin typeface="Times New Roman" panose="02020603050405020304" pitchFamily="18" charset="0"/>
              <a:ea typeface="Calibri" panose="020F0502020204030204" pitchFamily="34" charset="0"/>
            </a:endParaRPr>
          </a:p>
        </p:txBody>
      </p:sp>
      <p:sp>
        <p:nvSpPr>
          <p:cNvPr id="2" name="Hộp Văn bản 1">
            <a:extLst>
              <a:ext uri="{FF2B5EF4-FFF2-40B4-BE49-F238E27FC236}">
                <a16:creationId xmlns:a16="http://schemas.microsoft.com/office/drawing/2014/main" id="{33E13893-70C5-8CFB-279D-E6189FB3065B}"/>
              </a:ext>
            </a:extLst>
          </p:cNvPr>
          <p:cNvSpPr txBox="1"/>
          <p:nvPr/>
        </p:nvSpPr>
        <p:spPr>
          <a:xfrm>
            <a:off x="-6629680" y="681801"/>
            <a:ext cx="2765332"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THE EXPECTATION</a:t>
            </a:r>
            <a:endParaRPr lang="vi-VN" sz="2400" b="1" dirty="0">
              <a:solidFill>
                <a:srgbClr val="596E5B"/>
              </a:solidFill>
            </a:endParaRPr>
          </a:p>
        </p:txBody>
      </p:sp>
      <p:sp>
        <p:nvSpPr>
          <p:cNvPr id="3" name="Hộp Văn bản 2">
            <a:extLst>
              <a:ext uri="{FF2B5EF4-FFF2-40B4-BE49-F238E27FC236}">
                <a16:creationId xmlns:a16="http://schemas.microsoft.com/office/drawing/2014/main" id="{484DB8CF-8B95-21A8-1EBA-F432F5E74C81}"/>
              </a:ext>
            </a:extLst>
          </p:cNvPr>
          <p:cNvSpPr txBox="1"/>
          <p:nvPr/>
        </p:nvSpPr>
        <p:spPr>
          <a:xfrm>
            <a:off x="-5681425" y="1064079"/>
            <a:ext cx="3634153" cy="377647"/>
          </a:xfrm>
          <a:prstGeom prst="rect">
            <a:avLst/>
          </a:prstGeom>
          <a:noFill/>
        </p:spPr>
        <p:txBody>
          <a:bodyPr wrap="square">
            <a:spAutoFit/>
          </a:bodyPr>
          <a:lstStyle/>
          <a:p>
            <a:pPr marL="0" marR="0">
              <a:lnSpc>
                <a:spcPct val="107000"/>
              </a:lnSpc>
              <a:spcBef>
                <a:spcPts val="0"/>
              </a:spcBef>
              <a:spcAft>
                <a:spcPts val="800"/>
              </a:spcAft>
            </a:pPr>
            <a:r>
              <a:rPr lang="en-US" sz="1800" b="1" i="1" kern="100" dirty="0">
                <a:solidFill>
                  <a:srgbClr val="596E5B"/>
                </a:solidFill>
                <a:effectLst/>
                <a:latin typeface="Intrepid" pitchFamily="2" charset="0"/>
                <a:ea typeface="Calibri" panose="020F0502020204030204" pitchFamily="34" charset="0"/>
              </a:rPr>
              <a:t>*</a:t>
            </a:r>
            <a:r>
              <a:rPr lang="en-US" sz="1800" i="1" kern="100" dirty="0">
                <a:solidFill>
                  <a:srgbClr val="596E5B"/>
                </a:solidFill>
                <a:effectLst/>
                <a:latin typeface="Intrepid" pitchFamily="2" charset="0"/>
                <a:ea typeface="Calibri" panose="020F0502020204030204" pitchFamily="34" charset="0"/>
              </a:rPr>
              <a:t>Object and scope of the study</a:t>
            </a:r>
            <a:endParaRPr lang="vi-VN" sz="1800" kern="100" dirty="0">
              <a:solidFill>
                <a:srgbClr val="596E5B"/>
              </a:solidFill>
              <a:effectLst/>
              <a:latin typeface="Times New Roman" panose="02020603050405020304" pitchFamily="18" charset="0"/>
              <a:ea typeface="Calibri" panose="020F0502020204030204" pitchFamily="34" charset="0"/>
            </a:endParaRPr>
          </a:p>
        </p:txBody>
      </p:sp>
      <p:sp>
        <p:nvSpPr>
          <p:cNvPr id="20" name="Hộp Văn bản 19">
            <a:extLst>
              <a:ext uri="{FF2B5EF4-FFF2-40B4-BE49-F238E27FC236}">
                <a16:creationId xmlns:a16="http://schemas.microsoft.com/office/drawing/2014/main" id="{02CAE81A-0550-06C5-D6D8-6709122410AF}"/>
              </a:ext>
            </a:extLst>
          </p:cNvPr>
          <p:cNvSpPr txBox="1"/>
          <p:nvPr/>
        </p:nvSpPr>
        <p:spPr>
          <a:xfrm>
            <a:off x="-5703324" y="1873851"/>
            <a:ext cx="5383408" cy="3877985"/>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The main points can be summarized as follows: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investigation involved two focus groups: one with prior knowledge of technology and one without.</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research covered various technical knowledge areas, including Angular, React Native, MySQL database, Spring Boot, and a brief application on TensorFlow.</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study aimed to outline the main objectives and apply the knowledge points to the final product, without focusing extensively on irrelevant theories.</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19562071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Hình ảnh 6" descr="Miễn phí Ảnh lưu trữ miễn phí về bắn dọc, Các mặt hàng, các tông Ảnh lưu trữ">
            <a:extLst>
              <a:ext uri="{FF2B5EF4-FFF2-40B4-BE49-F238E27FC236}">
                <a16:creationId xmlns:a16="http://schemas.microsoft.com/office/drawing/2014/main" id="{653FFF7A-96BE-59F5-2BA7-6C48A7D45E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251" t="16278" r="29673" b="39672"/>
          <a:stretch>
            <a:fillRect/>
          </a:stretch>
        </p:blipFill>
        <p:spPr bwMode="auto">
          <a:xfrm>
            <a:off x="477520" y="5468036"/>
            <a:ext cx="1026160" cy="1026160"/>
          </a:xfrm>
          <a:custGeom>
            <a:avLst/>
            <a:gdLst>
              <a:gd name="connsiteX0" fmla="*/ 868680 w 1737360"/>
              <a:gd name="connsiteY0" fmla="*/ 0 h 1737360"/>
              <a:gd name="connsiteX1" fmla="*/ 1737360 w 1737360"/>
              <a:gd name="connsiteY1" fmla="*/ 868680 h 1737360"/>
              <a:gd name="connsiteX2" fmla="*/ 868680 w 1737360"/>
              <a:gd name="connsiteY2" fmla="*/ 1737360 h 1737360"/>
              <a:gd name="connsiteX3" fmla="*/ 0 w 1737360"/>
              <a:gd name="connsiteY3" fmla="*/ 868680 h 1737360"/>
              <a:gd name="connsiteX4" fmla="*/ 868680 w 1737360"/>
              <a:gd name="connsiteY4" fmla="*/ 0 h 1737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7360" h="1737360">
                <a:moveTo>
                  <a:pt x="868680" y="0"/>
                </a:moveTo>
                <a:cubicBezTo>
                  <a:pt x="1348439" y="0"/>
                  <a:pt x="1737360" y="388921"/>
                  <a:pt x="1737360" y="868680"/>
                </a:cubicBezTo>
                <a:cubicBezTo>
                  <a:pt x="1737360" y="1348439"/>
                  <a:pt x="1348439" y="1737360"/>
                  <a:pt x="868680" y="1737360"/>
                </a:cubicBezTo>
                <a:cubicBezTo>
                  <a:pt x="388921" y="1737360"/>
                  <a:pt x="0" y="1348439"/>
                  <a:pt x="0" y="868680"/>
                </a:cubicBezTo>
                <a:cubicBezTo>
                  <a:pt x="0" y="388921"/>
                  <a:pt x="388921" y="0"/>
                  <a:pt x="868680" y="0"/>
                </a:cubicBezTo>
                <a:close/>
              </a:path>
            </a:pathLst>
          </a:custGeom>
          <a:noFill/>
          <a:extLst>
            <a:ext uri="{909E8E84-426E-40DD-AFC4-6F175D3DCCD1}">
              <a14:hiddenFill xmlns:a14="http://schemas.microsoft.com/office/drawing/2010/main">
                <a:solidFill>
                  <a:srgbClr val="FFFFFF"/>
                </a:solidFill>
              </a14:hiddenFill>
            </a:ext>
          </a:extLst>
        </p:spPr>
      </p:pic>
      <p:pic>
        <p:nvPicPr>
          <p:cNvPr id="8" name="Hình ảnh 7" descr="Miễn phí Người Phụ Nữ Hái Cây Trên Cánh đồng Ảnh lưu trữ">
            <a:extLst>
              <a:ext uri="{FF2B5EF4-FFF2-40B4-BE49-F238E27FC236}">
                <a16:creationId xmlns:a16="http://schemas.microsoft.com/office/drawing/2014/main" id="{3CD0039E-0505-F421-ECC1-42E490C6DA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0791" r="52729" b="45225"/>
          <a:stretch>
            <a:fillRect/>
          </a:stretch>
        </p:blipFill>
        <p:spPr bwMode="auto">
          <a:xfrm>
            <a:off x="477520" y="363804"/>
            <a:ext cx="1026160" cy="1026160"/>
          </a:xfrm>
          <a:custGeom>
            <a:avLst/>
            <a:gdLst>
              <a:gd name="connsiteX0" fmla="*/ 868680 w 1737360"/>
              <a:gd name="connsiteY0" fmla="*/ 0 h 1737360"/>
              <a:gd name="connsiteX1" fmla="*/ 1737360 w 1737360"/>
              <a:gd name="connsiteY1" fmla="*/ 868680 h 1737360"/>
              <a:gd name="connsiteX2" fmla="*/ 868680 w 1737360"/>
              <a:gd name="connsiteY2" fmla="*/ 1737360 h 1737360"/>
              <a:gd name="connsiteX3" fmla="*/ 0 w 1737360"/>
              <a:gd name="connsiteY3" fmla="*/ 868680 h 1737360"/>
              <a:gd name="connsiteX4" fmla="*/ 868680 w 1737360"/>
              <a:gd name="connsiteY4" fmla="*/ 0 h 1737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7360" h="1737360">
                <a:moveTo>
                  <a:pt x="868680" y="0"/>
                </a:moveTo>
                <a:cubicBezTo>
                  <a:pt x="1348439" y="0"/>
                  <a:pt x="1737360" y="388921"/>
                  <a:pt x="1737360" y="868680"/>
                </a:cubicBezTo>
                <a:cubicBezTo>
                  <a:pt x="1737360" y="1348439"/>
                  <a:pt x="1348439" y="1737360"/>
                  <a:pt x="868680" y="1737360"/>
                </a:cubicBezTo>
                <a:cubicBezTo>
                  <a:pt x="388921" y="1737360"/>
                  <a:pt x="0" y="1348439"/>
                  <a:pt x="0" y="868680"/>
                </a:cubicBezTo>
                <a:cubicBezTo>
                  <a:pt x="0" y="388921"/>
                  <a:pt x="388921" y="0"/>
                  <a:pt x="868680" y="0"/>
                </a:cubicBezTo>
                <a:close/>
              </a:path>
            </a:pathLst>
          </a:custGeom>
          <a:noFill/>
          <a:extLst>
            <a:ext uri="{909E8E84-426E-40DD-AFC4-6F175D3DCCD1}">
              <a14:hiddenFill xmlns:a14="http://schemas.microsoft.com/office/drawing/2010/main">
                <a:solidFill>
                  <a:srgbClr val="FFFFFF"/>
                </a:solidFill>
              </a14:hiddenFill>
            </a:ext>
          </a:extLst>
        </p:spPr>
      </p:pic>
      <p:cxnSp>
        <p:nvCxnSpPr>
          <p:cNvPr id="10" name="Đường kết nối Mũi tên Thẳng 9">
            <a:extLst>
              <a:ext uri="{FF2B5EF4-FFF2-40B4-BE49-F238E27FC236}">
                <a16:creationId xmlns:a16="http://schemas.microsoft.com/office/drawing/2014/main" id="{8EF57A55-3895-5E29-29F9-FF3B82E68D66}"/>
              </a:ext>
            </a:extLst>
          </p:cNvPr>
          <p:cNvCxnSpPr>
            <a:cxnSpLocks/>
          </p:cNvCxnSpPr>
          <p:nvPr/>
        </p:nvCxnSpPr>
        <p:spPr>
          <a:xfrm>
            <a:off x="1696720" y="876885"/>
            <a:ext cx="863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Đường kết nối Mũi tên Thẳng 10">
            <a:extLst>
              <a:ext uri="{FF2B5EF4-FFF2-40B4-BE49-F238E27FC236}">
                <a16:creationId xmlns:a16="http://schemas.microsoft.com/office/drawing/2014/main" id="{A4A3A9E9-BA42-3B9D-1149-B803729ABDE9}"/>
              </a:ext>
            </a:extLst>
          </p:cNvPr>
          <p:cNvCxnSpPr>
            <a:cxnSpLocks/>
          </p:cNvCxnSpPr>
          <p:nvPr/>
        </p:nvCxnSpPr>
        <p:spPr>
          <a:xfrm>
            <a:off x="1696720" y="5981116"/>
            <a:ext cx="863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Hộp Văn bản 11">
            <a:extLst>
              <a:ext uri="{FF2B5EF4-FFF2-40B4-BE49-F238E27FC236}">
                <a16:creationId xmlns:a16="http://schemas.microsoft.com/office/drawing/2014/main" id="{466667B8-E544-FDCF-8C81-9A5F8324D1C5}"/>
              </a:ext>
            </a:extLst>
          </p:cNvPr>
          <p:cNvSpPr txBox="1"/>
          <p:nvPr/>
        </p:nvSpPr>
        <p:spPr>
          <a:xfrm>
            <a:off x="2854960" y="511909"/>
            <a:ext cx="1595120" cy="646331"/>
          </a:xfrm>
          <a:prstGeom prst="rect">
            <a:avLst/>
          </a:prstGeom>
          <a:noFill/>
        </p:spPr>
        <p:txBody>
          <a:bodyPr wrap="square" rtlCol="0">
            <a:spAutoFit/>
          </a:bodyPr>
          <a:lstStyle/>
          <a:p>
            <a:pPr algn="ctr"/>
            <a:r>
              <a:rPr lang="en-US" dirty="0">
                <a:latin typeface="Intrepid" pitchFamily="2" charset="0"/>
              </a:rPr>
              <a:t>Login to the website</a:t>
            </a:r>
          </a:p>
        </p:txBody>
      </p:sp>
      <p:sp>
        <p:nvSpPr>
          <p:cNvPr id="13" name="Hộp Văn bản 12">
            <a:extLst>
              <a:ext uri="{FF2B5EF4-FFF2-40B4-BE49-F238E27FC236}">
                <a16:creationId xmlns:a16="http://schemas.microsoft.com/office/drawing/2014/main" id="{163B4B95-56B2-9DB4-148A-ACCE1FD7E687}"/>
              </a:ext>
            </a:extLst>
          </p:cNvPr>
          <p:cNvSpPr txBox="1"/>
          <p:nvPr/>
        </p:nvSpPr>
        <p:spPr>
          <a:xfrm>
            <a:off x="2854960" y="1666408"/>
            <a:ext cx="1595120" cy="369332"/>
          </a:xfrm>
          <a:prstGeom prst="rect">
            <a:avLst/>
          </a:prstGeom>
          <a:noFill/>
        </p:spPr>
        <p:txBody>
          <a:bodyPr wrap="square" rtlCol="0">
            <a:spAutoFit/>
          </a:bodyPr>
          <a:lstStyle/>
          <a:p>
            <a:pPr algn="ctr"/>
            <a:r>
              <a:rPr lang="en-US" dirty="0">
                <a:latin typeface="Intrepid" pitchFamily="2" charset="0"/>
              </a:rPr>
              <a:t>Receive orders</a:t>
            </a:r>
          </a:p>
        </p:txBody>
      </p:sp>
      <p:sp>
        <p:nvSpPr>
          <p:cNvPr id="14" name="Hộp Văn bản 13">
            <a:extLst>
              <a:ext uri="{FF2B5EF4-FFF2-40B4-BE49-F238E27FC236}">
                <a16:creationId xmlns:a16="http://schemas.microsoft.com/office/drawing/2014/main" id="{1350912B-7C90-80E2-EFAD-62F69E2354D0}"/>
              </a:ext>
            </a:extLst>
          </p:cNvPr>
          <p:cNvSpPr txBox="1"/>
          <p:nvPr/>
        </p:nvSpPr>
        <p:spPr>
          <a:xfrm>
            <a:off x="2854960" y="2543909"/>
            <a:ext cx="1595120" cy="369332"/>
          </a:xfrm>
          <a:prstGeom prst="rect">
            <a:avLst/>
          </a:prstGeom>
          <a:noFill/>
        </p:spPr>
        <p:txBody>
          <a:bodyPr wrap="square" rtlCol="0">
            <a:spAutoFit/>
          </a:bodyPr>
          <a:lstStyle/>
          <a:p>
            <a:pPr algn="ctr"/>
            <a:r>
              <a:rPr lang="en-US" dirty="0">
                <a:latin typeface="Intrepid" pitchFamily="2" charset="0"/>
              </a:rPr>
              <a:t>Orders</a:t>
            </a:r>
          </a:p>
        </p:txBody>
      </p:sp>
      <p:sp>
        <p:nvSpPr>
          <p:cNvPr id="15" name="Hộp Văn bản 14">
            <a:extLst>
              <a:ext uri="{FF2B5EF4-FFF2-40B4-BE49-F238E27FC236}">
                <a16:creationId xmlns:a16="http://schemas.microsoft.com/office/drawing/2014/main" id="{D024DC01-A4E1-CC19-A833-51D50A3115B8}"/>
              </a:ext>
            </a:extLst>
          </p:cNvPr>
          <p:cNvSpPr txBox="1"/>
          <p:nvPr/>
        </p:nvSpPr>
        <p:spPr>
          <a:xfrm>
            <a:off x="2854960" y="3513743"/>
            <a:ext cx="1595120" cy="369332"/>
          </a:xfrm>
          <a:prstGeom prst="rect">
            <a:avLst/>
          </a:prstGeom>
          <a:noFill/>
        </p:spPr>
        <p:txBody>
          <a:bodyPr wrap="square" rtlCol="0">
            <a:spAutoFit/>
          </a:bodyPr>
          <a:lstStyle/>
          <a:p>
            <a:pPr algn="ctr"/>
            <a:r>
              <a:rPr lang="en-US" dirty="0">
                <a:latin typeface="Intrepid" pitchFamily="2" charset="0"/>
              </a:rPr>
              <a:t>Create orders</a:t>
            </a:r>
          </a:p>
        </p:txBody>
      </p:sp>
      <p:sp>
        <p:nvSpPr>
          <p:cNvPr id="16" name="Hộp Văn bản 15">
            <a:extLst>
              <a:ext uri="{FF2B5EF4-FFF2-40B4-BE49-F238E27FC236}">
                <a16:creationId xmlns:a16="http://schemas.microsoft.com/office/drawing/2014/main" id="{435686D6-FD5A-D7B4-2203-3B1717C8D32B}"/>
              </a:ext>
            </a:extLst>
          </p:cNvPr>
          <p:cNvSpPr txBox="1"/>
          <p:nvPr/>
        </p:nvSpPr>
        <p:spPr>
          <a:xfrm>
            <a:off x="2578100" y="4575909"/>
            <a:ext cx="2148841" cy="646331"/>
          </a:xfrm>
          <a:prstGeom prst="rect">
            <a:avLst/>
          </a:prstGeom>
          <a:noFill/>
        </p:spPr>
        <p:txBody>
          <a:bodyPr wrap="square" rtlCol="0">
            <a:spAutoFit/>
          </a:bodyPr>
          <a:lstStyle/>
          <a:p>
            <a:pPr algn="ctr"/>
            <a:r>
              <a:rPr lang="en-US" dirty="0">
                <a:latin typeface="Intrepid" pitchFamily="2" charset="0"/>
              </a:rPr>
              <a:t>Find agricultural products</a:t>
            </a:r>
          </a:p>
        </p:txBody>
      </p:sp>
      <p:sp>
        <p:nvSpPr>
          <p:cNvPr id="17" name="Hộp Văn bản 16">
            <a:extLst>
              <a:ext uri="{FF2B5EF4-FFF2-40B4-BE49-F238E27FC236}">
                <a16:creationId xmlns:a16="http://schemas.microsoft.com/office/drawing/2014/main" id="{668AA743-0C1E-A1F5-EDF4-7DB0721767C5}"/>
              </a:ext>
            </a:extLst>
          </p:cNvPr>
          <p:cNvSpPr txBox="1"/>
          <p:nvPr/>
        </p:nvSpPr>
        <p:spPr>
          <a:xfrm>
            <a:off x="2854960" y="5591909"/>
            <a:ext cx="1595120" cy="646331"/>
          </a:xfrm>
          <a:prstGeom prst="rect">
            <a:avLst/>
          </a:prstGeom>
          <a:noFill/>
        </p:spPr>
        <p:txBody>
          <a:bodyPr wrap="square" rtlCol="0">
            <a:spAutoFit/>
          </a:bodyPr>
          <a:lstStyle/>
          <a:p>
            <a:pPr algn="ctr"/>
            <a:r>
              <a:rPr lang="en-US" dirty="0">
                <a:latin typeface="Intrepid" pitchFamily="2" charset="0"/>
              </a:rPr>
              <a:t>Login to the mobile app</a:t>
            </a:r>
          </a:p>
        </p:txBody>
      </p:sp>
      <p:sp>
        <p:nvSpPr>
          <p:cNvPr id="18" name="Hộp Văn bản 17">
            <a:extLst>
              <a:ext uri="{FF2B5EF4-FFF2-40B4-BE49-F238E27FC236}">
                <a16:creationId xmlns:a16="http://schemas.microsoft.com/office/drawing/2014/main" id="{AB9BAB2D-8B82-5CA8-8AD1-EEBA88EF1FE6}"/>
              </a:ext>
            </a:extLst>
          </p:cNvPr>
          <p:cNvSpPr txBox="1"/>
          <p:nvPr/>
        </p:nvSpPr>
        <p:spPr>
          <a:xfrm>
            <a:off x="5826760" y="509957"/>
            <a:ext cx="2118360" cy="646331"/>
          </a:xfrm>
          <a:prstGeom prst="rect">
            <a:avLst/>
          </a:prstGeom>
          <a:noFill/>
        </p:spPr>
        <p:txBody>
          <a:bodyPr wrap="square" rtlCol="0">
            <a:spAutoFit/>
          </a:bodyPr>
          <a:lstStyle/>
          <a:p>
            <a:pPr algn="ctr"/>
            <a:r>
              <a:rPr lang="en-US" dirty="0">
                <a:latin typeface="Intrepid" pitchFamily="2" charset="0"/>
              </a:rPr>
              <a:t>Add agricultural products </a:t>
            </a:r>
          </a:p>
        </p:txBody>
      </p:sp>
      <p:sp>
        <p:nvSpPr>
          <p:cNvPr id="19" name="Hộp Văn bản 18">
            <a:extLst>
              <a:ext uri="{FF2B5EF4-FFF2-40B4-BE49-F238E27FC236}">
                <a16:creationId xmlns:a16="http://schemas.microsoft.com/office/drawing/2014/main" id="{0434C666-5FED-7EB4-12D3-89EDF007C42D}"/>
              </a:ext>
            </a:extLst>
          </p:cNvPr>
          <p:cNvSpPr txBox="1"/>
          <p:nvPr/>
        </p:nvSpPr>
        <p:spPr>
          <a:xfrm>
            <a:off x="5303519" y="1721006"/>
            <a:ext cx="1595120" cy="369332"/>
          </a:xfrm>
          <a:prstGeom prst="rect">
            <a:avLst/>
          </a:prstGeom>
          <a:noFill/>
        </p:spPr>
        <p:txBody>
          <a:bodyPr wrap="square" rtlCol="0">
            <a:spAutoFit/>
          </a:bodyPr>
          <a:lstStyle/>
          <a:p>
            <a:pPr algn="ctr"/>
            <a:r>
              <a:rPr lang="en-US" dirty="0">
                <a:solidFill>
                  <a:schemeClr val="accent6">
                    <a:lumMod val="75000"/>
                  </a:schemeClr>
                </a:solidFill>
                <a:latin typeface="Intrepid" pitchFamily="2" charset="0"/>
              </a:rPr>
              <a:t>Accept</a:t>
            </a:r>
          </a:p>
        </p:txBody>
      </p:sp>
      <p:sp>
        <p:nvSpPr>
          <p:cNvPr id="20" name="Hộp Văn bản 19">
            <a:extLst>
              <a:ext uri="{FF2B5EF4-FFF2-40B4-BE49-F238E27FC236}">
                <a16:creationId xmlns:a16="http://schemas.microsoft.com/office/drawing/2014/main" id="{95636518-526E-6C96-4852-76A7F9C53B94}"/>
              </a:ext>
            </a:extLst>
          </p:cNvPr>
          <p:cNvSpPr txBox="1"/>
          <p:nvPr/>
        </p:nvSpPr>
        <p:spPr>
          <a:xfrm>
            <a:off x="5298439" y="2359074"/>
            <a:ext cx="1595120" cy="369332"/>
          </a:xfrm>
          <a:prstGeom prst="rect">
            <a:avLst/>
          </a:prstGeom>
          <a:noFill/>
        </p:spPr>
        <p:txBody>
          <a:bodyPr wrap="square" rtlCol="0">
            <a:spAutoFit/>
          </a:bodyPr>
          <a:lstStyle/>
          <a:p>
            <a:pPr algn="ctr"/>
            <a:r>
              <a:rPr lang="en-US" dirty="0">
                <a:solidFill>
                  <a:srgbClr val="FF0000"/>
                </a:solidFill>
                <a:latin typeface="Intrepid" pitchFamily="2" charset="0"/>
              </a:rPr>
              <a:t>Decline</a:t>
            </a:r>
          </a:p>
        </p:txBody>
      </p:sp>
      <p:sp>
        <p:nvSpPr>
          <p:cNvPr id="21" name="Hộp Văn bản 20">
            <a:extLst>
              <a:ext uri="{FF2B5EF4-FFF2-40B4-BE49-F238E27FC236}">
                <a16:creationId xmlns:a16="http://schemas.microsoft.com/office/drawing/2014/main" id="{F8FE19A1-54AF-84FA-23E6-27C613525F7E}"/>
              </a:ext>
            </a:extLst>
          </p:cNvPr>
          <p:cNvSpPr txBox="1"/>
          <p:nvPr/>
        </p:nvSpPr>
        <p:spPr>
          <a:xfrm>
            <a:off x="5298439" y="3190407"/>
            <a:ext cx="1595120" cy="369332"/>
          </a:xfrm>
          <a:prstGeom prst="rect">
            <a:avLst/>
          </a:prstGeom>
          <a:noFill/>
        </p:spPr>
        <p:txBody>
          <a:bodyPr wrap="square" rtlCol="0">
            <a:spAutoFit/>
          </a:bodyPr>
          <a:lstStyle/>
          <a:p>
            <a:pPr algn="ctr"/>
            <a:r>
              <a:rPr lang="en-US" dirty="0">
                <a:solidFill>
                  <a:srgbClr val="0070C0"/>
                </a:solidFill>
                <a:latin typeface="Intrepid" pitchFamily="2" charset="0"/>
              </a:rPr>
              <a:t>Discuss</a:t>
            </a:r>
          </a:p>
        </p:txBody>
      </p:sp>
      <p:sp>
        <p:nvSpPr>
          <p:cNvPr id="22" name="Hộp Văn bản 21">
            <a:extLst>
              <a:ext uri="{FF2B5EF4-FFF2-40B4-BE49-F238E27FC236}">
                <a16:creationId xmlns:a16="http://schemas.microsoft.com/office/drawing/2014/main" id="{6234B862-A4F2-9742-9DE8-6EC0FAD9803F}"/>
              </a:ext>
            </a:extLst>
          </p:cNvPr>
          <p:cNvSpPr txBox="1"/>
          <p:nvPr/>
        </p:nvSpPr>
        <p:spPr>
          <a:xfrm>
            <a:off x="5298439" y="4688840"/>
            <a:ext cx="1595120" cy="369332"/>
          </a:xfrm>
          <a:prstGeom prst="rect">
            <a:avLst/>
          </a:prstGeom>
          <a:noFill/>
        </p:spPr>
        <p:txBody>
          <a:bodyPr wrap="square" rtlCol="0">
            <a:spAutoFit/>
          </a:bodyPr>
          <a:lstStyle/>
          <a:p>
            <a:pPr algn="ctr"/>
            <a:r>
              <a:rPr lang="en-US" dirty="0">
                <a:latin typeface="Intrepid" pitchFamily="2" charset="0"/>
              </a:rPr>
              <a:t>New request</a:t>
            </a:r>
          </a:p>
        </p:txBody>
      </p:sp>
      <p:sp>
        <p:nvSpPr>
          <p:cNvPr id="23" name="Hộp Văn bản 22">
            <a:extLst>
              <a:ext uri="{FF2B5EF4-FFF2-40B4-BE49-F238E27FC236}">
                <a16:creationId xmlns:a16="http://schemas.microsoft.com/office/drawing/2014/main" id="{63F72BA8-637D-2DF8-4471-C5258C514EC9}"/>
              </a:ext>
            </a:extLst>
          </p:cNvPr>
          <p:cNvSpPr txBox="1"/>
          <p:nvPr/>
        </p:nvSpPr>
        <p:spPr>
          <a:xfrm>
            <a:off x="7741920" y="1632636"/>
            <a:ext cx="1595120" cy="369332"/>
          </a:xfrm>
          <a:prstGeom prst="rect">
            <a:avLst/>
          </a:prstGeom>
          <a:noFill/>
        </p:spPr>
        <p:txBody>
          <a:bodyPr wrap="square" rtlCol="0">
            <a:spAutoFit/>
          </a:bodyPr>
          <a:lstStyle/>
          <a:p>
            <a:pPr algn="ctr"/>
            <a:r>
              <a:rPr lang="en-US" dirty="0">
                <a:latin typeface="Intrepid" pitchFamily="2" charset="0"/>
              </a:rPr>
              <a:t>History</a:t>
            </a:r>
          </a:p>
        </p:txBody>
      </p:sp>
      <p:sp>
        <p:nvSpPr>
          <p:cNvPr id="24" name="Hộp Văn bản 23">
            <a:extLst>
              <a:ext uri="{FF2B5EF4-FFF2-40B4-BE49-F238E27FC236}">
                <a16:creationId xmlns:a16="http://schemas.microsoft.com/office/drawing/2014/main" id="{2227BEF7-60E5-BF57-C228-5BE736C611AB}"/>
              </a:ext>
            </a:extLst>
          </p:cNvPr>
          <p:cNvSpPr txBox="1"/>
          <p:nvPr/>
        </p:nvSpPr>
        <p:spPr>
          <a:xfrm>
            <a:off x="10154920" y="2359074"/>
            <a:ext cx="1595120" cy="369332"/>
          </a:xfrm>
          <a:prstGeom prst="rect">
            <a:avLst/>
          </a:prstGeom>
          <a:noFill/>
        </p:spPr>
        <p:txBody>
          <a:bodyPr wrap="square" rtlCol="0">
            <a:spAutoFit/>
          </a:bodyPr>
          <a:lstStyle/>
          <a:p>
            <a:pPr algn="ctr"/>
            <a:r>
              <a:rPr lang="en-US" dirty="0">
                <a:latin typeface="Intrepid" pitchFamily="2" charset="0"/>
              </a:rPr>
              <a:t>Done</a:t>
            </a:r>
          </a:p>
        </p:txBody>
      </p:sp>
      <p:cxnSp>
        <p:nvCxnSpPr>
          <p:cNvPr id="25" name="Đường kết nối Mũi tên Thẳng 24">
            <a:extLst>
              <a:ext uri="{FF2B5EF4-FFF2-40B4-BE49-F238E27FC236}">
                <a16:creationId xmlns:a16="http://schemas.microsoft.com/office/drawing/2014/main" id="{9C061251-AC30-1084-391F-AE04534946FA}"/>
              </a:ext>
            </a:extLst>
          </p:cNvPr>
          <p:cNvCxnSpPr>
            <a:cxnSpLocks/>
            <a:stCxn id="12" idx="2"/>
            <a:endCxn id="13" idx="0"/>
          </p:cNvCxnSpPr>
          <p:nvPr/>
        </p:nvCxnSpPr>
        <p:spPr>
          <a:xfrm>
            <a:off x="3652520" y="1158240"/>
            <a:ext cx="0" cy="508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Đường kết nối Mũi tên Thẳng 28">
            <a:extLst>
              <a:ext uri="{FF2B5EF4-FFF2-40B4-BE49-F238E27FC236}">
                <a16:creationId xmlns:a16="http://schemas.microsoft.com/office/drawing/2014/main" id="{1D748D0F-36E8-CEA0-D5DF-47052587E339}"/>
              </a:ext>
            </a:extLst>
          </p:cNvPr>
          <p:cNvCxnSpPr>
            <a:cxnSpLocks/>
            <a:endCxn id="13" idx="2"/>
          </p:cNvCxnSpPr>
          <p:nvPr/>
        </p:nvCxnSpPr>
        <p:spPr>
          <a:xfrm flipV="1">
            <a:off x="3652520" y="2035740"/>
            <a:ext cx="0" cy="5081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48" name="Đường kết nối Mũi tên Thẳng 2047">
            <a:extLst>
              <a:ext uri="{FF2B5EF4-FFF2-40B4-BE49-F238E27FC236}">
                <a16:creationId xmlns:a16="http://schemas.microsoft.com/office/drawing/2014/main" id="{0123C727-7C01-7E58-8457-AE7352E28746}"/>
              </a:ext>
            </a:extLst>
          </p:cNvPr>
          <p:cNvCxnSpPr>
            <a:cxnSpLocks/>
            <a:stCxn id="15" idx="0"/>
            <a:endCxn id="14" idx="2"/>
          </p:cNvCxnSpPr>
          <p:nvPr/>
        </p:nvCxnSpPr>
        <p:spPr>
          <a:xfrm flipV="1">
            <a:off x="3652520" y="2913241"/>
            <a:ext cx="0" cy="6005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55" name="Đường kết nối Mũi tên Thẳng 2054">
            <a:extLst>
              <a:ext uri="{FF2B5EF4-FFF2-40B4-BE49-F238E27FC236}">
                <a16:creationId xmlns:a16="http://schemas.microsoft.com/office/drawing/2014/main" id="{DC6895C3-7F0A-4D3F-9252-178C88C7D7CF}"/>
              </a:ext>
            </a:extLst>
          </p:cNvPr>
          <p:cNvCxnSpPr>
            <a:cxnSpLocks/>
            <a:endCxn id="15" idx="2"/>
          </p:cNvCxnSpPr>
          <p:nvPr/>
        </p:nvCxnSpPr>
        <p:spPr>
          <a:xfrm flipV="1">
            <a:off x="3652520" y="3883075"/>
            <a:ext cx="0" cy="6928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58" name="Đường kết nối Mũi tên Thẳng 2057">
            <a:extLst>
              <a:ext uri="{FF2B5EF4-FFF2-40B4-BE49-F238E27FC236}">
                <a16:creationId xmlns:a16="http://schemas.microsoft.com/office/drawing/2014/main" id="{959A1CD5-9353-63F9-8501-B35CA902CD39}"/>
              </a:ext>
            </a:extLst>
          </p:cNvPr>
          <p:cNvCxnSpPr>
            <a:cxnSpLocks/>
            <a:stCxn id="17" idx="0"/>
            <a:endCxn id="16" idx="2"/>
          </p:cNvCxnSpPr>
          <p:nvPr/>
        </p:nvCxnSpPr>
        <p:spPr>
          <a:xfrm flipV="1">
            <a:off x="3652520" y="5222240"/>
            <a:ext cx="1" cy="3696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63" name="Đường kết nối Mũi tên Thẳng 2062">
            <a:extLst>
              <a:ext uri="{FF2B5EF4-FFF2-40B4-BE49-F238E27FC236}">
                <a16:creationId xmlns:a16="http://schemas.microsoft.com/office/drawing/2014/main" id="{81BF7797-A827-909E-A52B-859ED5BCC3C7}"/>
              </a:ext>
            </a:extLst>
          </p:cNvPr>
          <p:cNvCxnSpPr>
            <a:cxnSpLocks/>
            <a:stCxn id="12" idx="3"/>
            <a:endCxn id="18" idx="1"/>
          </p:cNvCxnSpPr>
          <p:nvPr/>
        </p:nvCxnSpPr>
        <p:spPr>
          <a:xfrm flipV="1">
            <a:off x="4450080" y="833123"/>
            <a:ext cx="1376680" cy="1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67" name="Đường kết nối Mũi tên Thẳng 2066">
            <a:extLst>
              <a:ext uri="{FF2B5EF4-FFF2-40B4-BE49-F238E27FC236}">
                <a16:creationId xmlns:a16="http://schemas.microsoft.com/office/drawing/2014/main" id="{ED14484B-0ABD-8967-8A79-252E241C5628}"/>
              </a:ext>
            </a:extLst>
          </p:cNvPr>
          <p:cNvCxnSpPr>
            <a:cxnSpLocks/>
            <a:stCxn id="13" idx="3"/>
            <a:endCxn id="19" idx="1"/>
          </p:cNvCxnSpPr>
          <p:nvPr/>
        </p:nvCxnSpPr>
        <p:spPr>
          <a:xfrm>
            <a:off x="4450080" y="1851074"/>
            <a:ext cx="853439" cy="545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70" name="Đường kết nối Mũi tên Thẳng 2069">
            <a:extLst>
              <a:ext uri="{FF2B5EF4-FFF2-40B4-BE49-F238E27FC236}">
                <a16:creationId xmlns:a16="http://schemas.microsoft.com/office/drawing/2014/main" id="{9AAD6531-A71C-4AE1-C825-E1CEC9FAEE34}"/>
              </a:ext>
            </a:extLst>
          </p:cNvPr>
          <p:cNvCxnSpPr>
            <a:cxnSpLocks/>
            <a:stCxn id="13" idx="3"/>
            <a:endCxn id="20" idx="1"/>
          </p:cNvCxnSpPr>
          <p:nvPr/>
        </p:nvCxnSpPr>
        <p:spPr>
          <a:xfrm>
            <a:off x="4450080" y="1851074"/>
            <a:ext cx="848359" cy="6926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73" name="Đường kết nối Mũi tên Thẳng 2072">
            <a:extLst>
              <a:ext uri="{FF2B5EF4-FFF2-40B4-BE49-F238E27FC236}">
                <a16:creationId xmlns:a16="http://schemas.microsoft.com/office/drawing/2014/main" id="{9126D12C-1F68-F848-0A10-85A3CD71C2D0}"/>
              </a:ext>
            </a:extLst>
          </p:cNvPr>
          <p:cNvCxnSpPr>
            <a:cxnSpLocks/>
            <a:stCxn id="13" idx="3"/>
            <a:endCxn id="21" idx="1"/>
          </p:cNvCxnSpPr>
          <p:nvPr/>
        </p:nvCxnSpPr>
        <p:spPr>
          <a:xfrm>
            <a:off x="4450080" y="1851074"/>
            <a:ext cx="848359" cy="15239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80" name="Đường kết nối Mũi tên Thẳng 2079">
            <a:extLst>
              <a:ext uri="{FF2B5EF4-FFF2-40B4-BE49-F238E27FC236}">
                <a16:creationId xmlns:a16="http://schemas.microsoft.com/office/drawing/2014/main" id="{503DECF7-1D56-BB71-0831-9F6922DDB5C7}"/>
              </a:ext>
            </a:extLst>
          </p:cNvPr>
          <p:cNvCxnSpPr>
            <a:cxnSpLocks/>
            <a:stCxn id="22" idx="1"/>
            <a:endCxn id="14" idx="3"/>
          </p:cNvCxnSpPr>
          <p:nvPr/>
        </p:nvCxnSpPr>
        <p:spPr>
          <a:xfrm flipH="1" flipV="1">
            <a:off x="4450080" y="2728575"/>
            <a:ext cx="848359" cy="21449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83" name="Đường kết nối Mũi tên Thẳng 2082">
            <a:extLst>
              <a:ext uri="{FF2B5EF4-FFF2-40B4-BE49-F238E27FC236}">
                <a16:creationId xmlns:a16="http://schemas.microsoft.com/office/drawing/2014/main" id="{166932B1-DB85-D553-E563-5E7A2D35F30A}"/>
              </a:ext>
            </a:extLst>
          </p:cNvPr>
          <p:cNvCxnSpPr>
            <a:cxnSpLocks/>
            <a:stCxn id="21" idx="2"/>
            <a:endCxn id="22" idx="0"/>
          </p:cNvCxnSpPr>
          <p:nvPr/>
        </p:nvCxnSpPr>
        <p:spPr>
          <a:xfrm>
            <a:off x="6095999" y="3559739"/>
            <a:ext cx="0" cy="11291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86" name="Đường kết nối Mũi tên Thẳng 2085">
            <a:extLst>
              <a:ext uri="{FF2B5EF4-FFF2-40B4-BE49-F238E27FC236}">
                <a16:creationId xmlns:a16="http://schemas.microsoft.com/office/drawing/2014/main" id="{222C5473-A7E6-022C-BFB2-6D8C8C51FC3E}"/>
              </a:ext>
            </a:extLst>
          </p:cNvPr>
          <p:cNvCxnSpPr>
            <a:cxnSpLocks/>
            <a:stCxn id="19" idx="3"/>
            <a:endCxn id="23" idx="1"/>
          </p:cNvCxnSpPr>
          <p:nvPr/>
        </p:nvCxnSpPr>
        <p:spPr>
          <a:xfrm flipV="1">
            <a:off x="6898639" y="1817302"/>
            <a:ext cx="843281" cy="883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89" name="Đường kết nối Mũi tên Thẳng 2088">
            <a:extLst>
              <a:ext uri="{FF2B5EF4-FFF2-40B4-BE49-F238E27FC236}">
                <a16:creationId xmlns:a16="http://schemas.microsoft.com/office/drawing/2014/main" id="{7067394C-0EAF-FB2C-7A96-F9E353ED38CB}"/>
              </a:ext>
            </a:extLst>
          </p:cNvPr>
          <p:cNvCxnSpPr>
            <a:cxnSpLocks/>
            <a:stCxn id="20" idx="3"/>
            <a:endCxn id="24" idx="1"/>
          </p:cNvCxnSpPr>
          <p:nvPr/>
        </p:nvCxnSpPr>
        <p:spPr>
          <a:xfrm>
            <a:off x="6893559" y="2543740"/>
            <a:ext cx="32613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95" name="Đường kết nối Mũi tên Thẳng 2094">
            <a:extLst>
              <a:ext uri="{FF2B5EF4-FFF2-40B4-BE49-F238E27FC236}">
                <a16:creationId xmlns:a16="http://schemas.microsoft.com/office/drawing/2014/main" id="{37C259E8-1337-3518-C4A8-DCDA983306D8}"/>
              </a:ext>
            </a:extLst>
          </p:cNvPr>
          <p:cNvCxnSpPr>
            <a:cxnSpLocks/>
            <a:stCxn id="23" idx="3"/>
            <a:endCxn id="24" idx="0"/>
          </p:cNvCxnSpPr>
          <p:nvPr/>
        </p:nvCxnSpPr>
        <p:spPr>
          <a:xfrm>
            <a:off x="9337040" y="1817302"/>
            <a:ext cx="1615440" cy="541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27" name="Hộp Văn bản 2126">
            <a:extLst>
              <a:ext uri="{FF2B5EF4-FFF2-40B4-BE49-F238E27FC236}">
                <a16:creationId xmlns:a16="http://schemas.microsoft.com/office/drawing/2014/main" id="{82AA687F-08EB-F0A0-4663-F90E66A68FCF}"/>
              </a:ext>
            </a:extLst>
          </p:cNvPr>
          <p:cNvSpPr txBox="1"/>
          <p:nvPr/>
        </p:nvSpPr>
        <p:spPr>
          <a:xfrm>
            <a:off x="551182" y="1530309"/>
            <a:ext cx="1534159" cy="369332"/>
          </a:xfrm>
          <a:prstGeom prst="rect">
            <a:avLst/>
          </a:prstGeom>
          <a:noFill/>
        </p:spPr>
        <p:txBody>
          <a:bodyPr wrap="square" rtlCol="0">
            <a:spAutoFit/>
          </a:bodyPr>
          <a:lstStyle/>
          <a:p>
            <a:r>
              <a:rPr lang="en-US" dirty="0">
                <a:solidFill>
                  <a:srgbClr val="596E5B"/>
                </a:solidFill>
                <a:latin typeface="Intrepid" pitchFamily="2" charset="0"/>
              </a:rPr>
              <a:t>Farmers</a:t>
            </a:r>
            <a:endParaRPr lang="vi-VN" dirty="0">
              <a:solidFill>
                <a:srgbClr val="596E5B"/>
              </a:solidFill>
            </a:endParaRPr>
          </a:p>
        </p:txBody>
      </p:sp>
      <p:sp>
        <p:nvSpPr>
          <p:cNvPr id="2128" name="Hộp Văn bản 2127">
            <a:extLst>
              <a:ext uri="{FF2B5EF4-FFF2-40B4-BE49-F238E27FC236}">
                <a16:creationId xmlns:a16="http://schemas.microsoft.com/office/drawing/2014/main" id="{1E5E6818-6515-9000-6E15-3A5392A29B44}"/>
              </a:ext>
            </a:extLst>
          </p:cNvPr>
          <p:cNvSpPr txBox="1"/>
          <p:nvPr/>
        </p:nvSpPr>
        <p:spPr>
          <a:xfrm>
            <a:off x="472443" y="4868456"/>
            <a:ext cx="1534159" cy="369332"/>
          </a:xfrm>
          <a:prstGeom prst="rect">
            <a:avLst/>
          </a:prstGeom>
          <a:noFill/>
        </p:spPr>
        <p:txBody>
          <a:bodyPr wrap="square" rtlCol="0">
            <a:spAutoFit/>
          </a:bodyPr>
          <a:lstStyle/>
          <a:p>
            <a:r>
              <a:rPr lang="en-US" dirty="0">
                <a:solidFill>
                  <a:srgbClr val="596E5B"/>
                </a:solidFill>
                <a:latin typeface="Intrepid" pitchFamily="2" charset="0"/>
              </a:rPr>
              <a:t>Merchant</a:t>
            </a:r>
            <a:endParaRPr lang="vi-VN" dirty="0">
              <a:solidFill>
                <a:srgbClr val="596E5B"/>
              </a:solidFill>
            </a:endParaRPr>
          </a:p>
        </p:txBody>
      </p:sp>
    </p:spTree>
    <p:extLst>
      <p:ext uri="{BB962C8B-B14F-4D97-AF65-F5344CB8AC3E}">
        <p14:creationId xmlns:p14="http://schemas.microsoft.com/office/powerpoint/2010/main" val="57140613"/>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6" presetClass="emph" presetSubtype="0" fill="hold" grpId="1" nodeType="withEffect" p14:presetBounceEnd="79000">
                                      <p:stCondLst>
                                        <p:cond delay="100"/>
                                      </p:stCondLst>
                                      <p:childTnLst>
                                        <p:animScale p14:bounceEnd="79000">
                                          <p:cBhvr>
                                            <p:cTn id="15" dur="1250" fill="hold"/>
                                            <p:tgtEl>
                                              <p:spTgt spid="12"/>
                                            </p:tgtEl>
                                          </p:cBhvr>
                                          <p:by x="120000" y="120000"/>
                                        </p:animScale>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063"/>
                                            </p:tgtEl>
                                            <p:attrNameLst>
                                              <p:attrName>style.visibility</p:attrName>
                                            </p:attrNameLst>
                                          </p:cBhvr>
                                          <p:to>
                                            <p:strVal val="visible"/>
                                          </p:to>
                                        </p:set>
                                        <p:animEffect transition="in" filter="wipe(left)">
                                          <p:cBhvr>
                                            <p:cTn id="20" dur="500"/>
                                            <p:tgtEl>
                                              <p:spTgt spid="2063"/>
                                            </p:tgtEl>
                                          </p:cBhvr>
                                        </p:animEffect>
                                      </p:childTnLst>
                                    </p:cTn>
                                  </p:par>
                                </p:childTnLst>
                              </p:cTn>
                            </p:par>
                            <p:par>
                              <p:cTn id="21" fill="hold">
                                <p:stCondLst>
                                  <p:cond delay="500"/>
                                </p:stCondLst>
                                <p:childTnLst>
                                  <p:par>
                                    <p:cTn id="22" presetID="53" presetClass="entr" presetSubtype="16"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childTnLst>
                                    </p:cTn>
                                  </p:par>
                                  <p:par>
                                    <p:cTn id="27" presetID="6" presetClass="emph" presetSubtype="0" fill="hold" grpId="1" nodeType="withEffect" p14:presetBounceEnd="79000">
                                      <p:stCondLst>
                                        <p:cond delay="100"/>
                                      </p:stCondLst>
                                      <p:childTnLst>
                                        <p:animScale p14:bounceEnd="79000">
                                          <p:cBhvr>
                                            <p:cTn id="28" dur="1250" fill="hold"/>
                                            <p:tgtEl>
                                              <p:spTgt spid="18"/>
                                            </p:tgtEl>
                                          </p:cBhvr>
                                          <p:by x="120000" y="120000"/>
                                        </p:animScale>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wipe(left)">
                                          <p:cBhvr>
                                            <p:cTn id="33" dur="500"/>
                                            <p:tgtEl>
                                              <p:spTgt spid="11"/>
                                            </p:tgtEl>
                                          </p:cBhvr>
                                        </p:animEffect>
                                      </p:childTnLst>
                                    </p:cTn>
                                  </p:par>
                                </p:childTnLst>
                              </p:cTn>
                            </p:par>
                            <p:par>
                              <p:cTn id="34" fill="hold">
                                <p:stCondLst>
                                  <p:cond delay="500"/>
                                </p:stCondLst>
                                <p:childTnLst>
                                  <p:par>
                                    <p:cTn id="35" presetID="53" presetClass="entr" presetSubtype="16" fill="hold" grpId="0" nodeType="after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500" fill="hold"/>
                                            <p:tgtEl>
                                              <p:spTgt spid="17"/>
                                            </p:tgtEl>
                                            <p:attrNameLst>
                                              <p:attrName>ppt_w</p:attrName>
                                            </p:attrNameLst>
                                          </p:cBhvr>
                                          <p:tavLst>
                                            <p:tav tm="0">
                                              <p:val>
                                                <p:fltVal val="0"/>
                                              </p:val>
                                            </p:tav>
                                            <p:tav tm="100000">
                                              <p:val>
                                                <p:strVal val="#ppt_w"/>
                                              </p:val>
                                            </p:tav>
                                          </p:tavLst>
                                        </p:anim>
                                        <p:anim calcmode="lin" valueType="num">
                                          <p:cBhvr>
                                            <p:cTn id="38" dur="500" fill="hold"/>
                                            <p:tgtEl>
                                              <p:spTgt spid="17"/>
                                            </p:tgtEl>
                                            <p:attrNameLst>
                                              <p:attrName>ppt_h</p:attrName>
                                            </p:attrNameLst>
                                          </p:cBhvr>
                                          <p:tavLst>
                                            <p:tav tm="0">
                                              <p:val>
                                                <p:fltVal val="0"/>
                                              </p:val>
                                            </p:tav>
                                            <p:tav tm="100000">
                                              <p:val>
                                                <p:strVal val="#ppt_h"/>
                                              </p:val>
                                            </p:tav>
                                          </p:tavLst>
                                        </p:anim>
                                        <p:animEffect transition="in" filter="fade">
                                          <p:cBhvr>
                                            <p:cTn id="39" dur="500"/>
                                            <p:tgtEl>
                                              <p:spTgt spid="17"/>
                                            </p:tgtEl>
                                          </p:cBhvr>
                                        </p:animEffect>
                                      </p:childTnLst>
                                    </p:cTn>
                                  </p:par>
                                  <p:par>
                                    <p:cTn id="40" presetID="6" presetClass="emph" presetSubtype="0" fill="hold" grpId="1" nodeType="withEffect" p14:presetBounceEnd="79000">
                                      <p:stCondLst>
                                        <p:cond delay="100"/>
                                      </p:stCondLst>
                                      <p:childTnLst>
                                        <p:animScale p14:bounceEnd="79000">
                                          <p:cBhvr>
                                            <p:cTn id="41" dur="1250" fill="hold"/>
                                            <p:tgtEl>
                                              <p:spTgt spid="17"/>
                                            </p:tgtEl>
                                          </p:cBhvr>
                                          <p:by x="120000" y="120000"/>
                                        </p:animScale>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2058"/>
                                            </p:tgtEl>
                                            <p:attrNameLst>
                                              <p:attrName>style.visibility</p:attrName>
                                            </p:attrNameLst>
                                          </p:cBhvr>
                                          <p:to>
                                            <p:strVal val="visible"/>
                                          </p:to>
                                        </p:set>
                                        <p:animEffect transition="in" filter="wipe(down)">
                                          <p:cBhvr>
                                            <p:cTn id="46" dur="500"/>
                                            <p:tgtEl>
                                              <p:spTgt spid="2058"/>
                                            </p:tgtEl>
                                          </p:cBhvr>
                                        </p:animEffect>
                                      </p:childTnLst>
                                    </p:cTn>
                                  </p:par>
                                </p:childTnLst>
                              </p:cTn>
                            </p:par>
                            <p:par>
                              <p:cTn id="47" fill="hold">
                                <p:stCondLst>
                                  <p:cond delay="500"/>
                                </p:stCondLst>
                                <p:childTnLst>
                                  <p:par>
                                    <p:cTn id="48" presetID="53" presetClass="entr" presetSubtype="16" fill="hold" grpId="0" nodeType="afterEffect">
                                      <p:stCondLst>
                                        <p:cond delay="0"/>
                                      </p:stCondLst>
                                      <p:childTnLst>
                                        <p:set>
                                          <p:cBhvr>
                                            <p:cTn id="49" dur="1" fill="hold">
                                              <p:stCondLst>
                                                <p:cond delay="0"/>
                                              </p:stCondLst>
                                            </p:cTn>
                                            <p:tgtEl>
                                              <p:spTgt spid="16"/>
                                            </p:tgtEl>
                                            <p:attrNameLst>
                                              <p:attrName>style.visibility</p:attrName>
                                            </p:attrNameLst>
                                          </p:cBhvr>
                                          <p:to>
                                            <p:strVal val="visible"/>
                                          </p:to>
                                        </p:set>
                                        <p:anim calcmode="lin" valueType="num">
                                          <p:cBhvr>
                                            <p:cTn id="50" dur="500" fill="hold"/>
                                            <p:tgtEl>
                                              <p:spTgt spid="16"/>
                                            </p:tgtEl>
                                            <p:attrNameLst>
                                              <p:attrName>ppt_w</p:attrName>
                                            </p:attrNameLst>
                                          </p:cBhvr>
                                          <p:tavLst>
                                            <p:tav tm="0">
                                              <p:val>
                                                <p:fltVal val="0"/>
                                              </p:val>
                                            </p:tav>
                                            <p:tav tm="100000">
                                              <p:val>
                                                <p:strVal val="#ppt_w"/>
                                              </p:val>
                                            </p:tav>
                                          </p:tavLst>
                                        </p:anim>
                                        <p:anim calcmode="lin" valueType="num">
                                          <p:cBhvr>
                                            <p:cTn id="51" dur="500" fill="hold"/>
                                            <p:tgtEl>
                                              <p:spTgt spid="16"/>
                                            </p:tgtEl>
                                            <p:attrNameLst>
                                              <p:attrName>ppt_h</p:attrName>
                                            </p:attrNameLst>
                                          </p:cBhvr>
                                          <p:tavLst>
                                            <p:tav tm="0">
                                              <p:val>
                                                <p:fltVal val="0"/>
                                              </p:val>
                                            </p:tav>
                                            <p:tav tm="100000">
                                              <p:val>
                                                <p:strVal val="#ppt_h"/>
                                              </p:val>
                                            </p:tav>
                                          </p:tavLst>
                                        </p:anim>
                                        <p:animEffect transition="in" filter="fade">
                                          <p:cBhvr>
                                            <p:cTn id="52" dur="500"/>
                                            <p:tgtEl>
                                              <p:spTgt spid="16"/>
                                            </p:tgtEl>
                                          </p:cBhvr>
                                        </p:animEffect>
                                      </p:childTnLst>
                                    </p:cTn>
                                  </p:par>
                                  <p:par>
                                    <p:cTn id="53" presetID="6" presetClass="emph" presetSubtype="0" fill="hold" grpId="1" nodeType="withEffect" p14:presetBounceEnd="79000">
                                      <p:stCondLst>
                                        <p:cond delay="100"/>
                                      </p:stCondLst>
                                      <p:childTnLst>
                                        <p:animScale p14:bounceEnd="79000">
                                          <p:cBhvr>
                                            <p:cTn id="54" dur="1250" fill="hold"/>
                                            <p:tgtEl>
                                              <p:spTgt spid="16"/>
                                            </p:tgtEl>
                                          </p:cBhvr>
                                          <p:by x="120000" y="120000"/>
                                        </p:animScale>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nodeType="clickEffect">
                                      <p:stCondLst>
                                        <p:cond delay="0"/>
                                      </p:stCondLst>
                                      <p:childTnLst>
                                        <p:set>
                                          <p:cBhvr>
                                            <p:cTn id="58" dur="1" fill="hold">
                                              <p:stCondLst>
                                                <p:cond delay="0"/>
                                              </p:stCondLst>
                                            </p:cTn>
                                            <p:tgtEl>
                                              <p:spTgt spid="2055"/>
                                            </p:tgtEl>
                                            <p:attrNameLst>
                                              <p:attrName>style.visibility</p:attrName>
                                            </p:attrNameLst>
                                          </p:cBhvr>
                                          <p:to>
                                            <p:strVal val="visible"/>
                                          </p:to>
                                        </p:set>
                                        <p:animEffect transition="in" filter="wipe(down)">
                                          <p:cBhvr>
                                            <p:cTn id="59" dur="500"/>
                                            <p:tgtEl>
                                              <p:spTgt spid="2055"/>
                                            </p:tgtEl>
                                          </p:cBhvr>
                                        </p:animEffect>
                                      </p:childTnLst>
                                    </p:cTn>
                                  </p:par>
                                </p:childTnLst>
                              </p:cTn>
                            </p:par>
                            <p:par>
                              <p:cTn id="60" fill="hold">
                                <p:stCondLst>
                                  <p:cond delay="500"/>
                                </p:stCondLst>
                                <p:childTnLst>
                                  <p:par>
                                    <p:cTn id="61" presetID="53" presetClass="entr" presetSubtype="16" fill="hold" grpId="0" nodeType="after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p:cTn id="63" dur="500" fill="hold"/>
                                            <p:tgtEl>
                                              <p:spTgt spid="15"/>
                                            </p:tgtEl>
                                            <p:attrNameLst>
                                              <p:attrName>ppt_w</p:attrName>
                                            </p:attrNameLst>
                                          </p:cBhvr>
                                          <p:tavLst>
                                            <p:tav tm="0">
                                              <p:val>
                                                <p:fltVal val="0"/>
                                              </p:val>
                                            </p:tav>
                                            <p:tav tm="100000">
                                              <p:val>
                                                <p:strVal val="#ppt_w"/>
                                              </p:val>
                                            </p:tav>
                                          </p:tavLst>
                                        </p:anim>
                                        <p:anim calcmode="lin" valueType="num">
                                          <p:cBhvr>
                                            <p:cTn id="64" dur="500" fill="hold"/>
                                            <p:tgtEl>
                                              <p:spTgt spid="15"/>
                                            </p:tgtEl>
                                            <p:attrNameLst>
                                              <p:attrName>ppt_h</p:attrName>
                                            </p:attrNameLst>
                                          </p:cBhvr>
                                          <p:tavLst>
                                            <p:tav tm="0">
                                              <p:val>
                                                <p:fltVal val="0"/>
                                              </p:val>
                                            </p:tav>
                                            <p:tav tm="100000">
                                              <p:val>
                                                <p:strVal val="#ppt_h"/>
                                              </p:val>
                                            </p:tav>
                                          </p:tavLst>
                                        </p:anim>
                                        <p:animEffect transition="in" filter="fade">
                                          <p:cBhvr>
                                            <p:cTn id="65" dur="500"/>
                                            <p:tgtEl>
                                              <p:spTgt spid="15"/>
                                            </p:tgtEl>
                                          </p:cBhvr>
                                        </p:animEffect>
                                      </p:childTnLst>
                                    </p:cTn>
                                  </p:par>
                                  <p:par>
                                    <p:cTn id="66" presetID="6" presetClass="emph" presetSubtype="0" fill="hold" grpId="1" nodeType="withEffect" p14:presetBounceEnd="79000">
                                      <p:stCondLst>
                                        <p:cond delay="100"/>
                                      </p:stCondLst>
                                      <p:childTnLst>
                                        <p:animScale p14:bounceEnd="79000">
                                          <p:cBhvr>
                                            <p:cTn id="67" dur="1250" fill="hold"/>
                                            <p:tgtEl>
                                              <p:spTgt spid="15"/>
                                            </p:tgtEl>
                                          </p:cBhvr>
                                          <p:by x="120000" y="120000"/>
                                        </p:animScale>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nodeType="clickEffect">
                                      <p:stCondLst>
                                        <p:cond delay="0"/>
                                      </p:stCondLst>
                                      <p:childTnLst>
                                        <p:set>
                                          <p:cBhvr>
                                            <p:cTn id="71" dur="1" fill="hold">
                                              <p:stCondLst>
                                                <p:cond delay="0"/>
                                              </p:stCondLst>
                                            </p:cTn>
                                            <p:tgtEl>
                                              <p:spTgt spid="2048"/>
                                            </p:tgtEl>
                                            <p:attrNameLst>
                                              <p:attrName>style.visibility</p:attrName>
                                            </p:attrNameLst>
                                          </p:cBhvr>
                                          <p:to>
                                            <p:strVal val="visible"/>
                                          </p:to>
                                        </p:set>
                                        <p:animEffect transition="in" filter="wipe(down)">
                                          <p:cBhvr>
                                            <p:cTn id="72" dur="500"/>
                                            <p:tgtEl>
                                              <p:spTgt spid="2048"/>
                                            </p:tgtEl>
                                          </p:cBhvr>
                                        </p:animEffect>
                                      </p:childTnLst>
                                    </p:cTn>
                                  </p:par>
                                </p:childTnLst>
                              </p:cTn>
                            </p:par>
                            <p:par>
                              <p:cTn id="73" fill="hold">
                                <p:stCondLst>
                                  <p:cond delay="500"/>
                                </p:stCondLst>
                                <p:childTnLst>
                                  <p:par>
                                    <p:cTn id="74" presetID="53" presetClass="entr" presetSubtype="16" fill="hold" grpId="0" nodeType="afterEffect">
                                      <p:stCondLst>
                                        <p:cond delay="0"/>
                                      </p:stCondLst>
                                      <p:childTnLst>
                                        <p:set>
                                          <p:cBhvr>
                                            <p:cTn id="75" dur="1" fill="hold">
                                              <p:stCondLst>
                                                <p:cond delay="0"/>
                                              </p:stCondLst>
                                            </p:cTn>
                                            <p:tgtEl>
                                              <p:spTgt spid="14"/>
                                            </p:tgtEl>
                                            <p:attrNameLst>
                                              <p:attrName>style.visibility</p:attrName>
                                            </p:attrNameLst>
                                          </p:cBhvr>
                                          <p:to>
                                            <p:strVal val="visible"/>
                                          </p:to>
                                        </p:set>
                                        <p:anim calcmode="lin" valueType="num">
                                          <p:cBhvr>
                                            <p:cTn id="76" dur="500" fill="hold"/>
                                            <p:tgtEl>
                                              <p:spTgt spid="14"/>
                                            </p:tgtEl>
                                            <p:attrNameLst>
                                              <p:attrName>ppt_w</p:attrName>
                                            </p:attrNameLst>
                                          </p:cBhvr>
                                          <p:tavLst>
                                            <p:tav tm="0">
                                              <p:val>
                                                <p:fltVal val="0"/>
                                              </p:val>
                                            </p:tav>
                                            <p:tav tm="100000">
                                              <p:val>
                                                <p:strVal val="#ppt_w"/>
                                              </p:val>
                                            </p:tav>
                                          </p:tavLst>
                                        </p:anim>
                                        <p:anim calcmode="lin" valueType="num">
                                          <p:cBhvr>
                                            <p:cTn id="77" dur="500" fill="hold"/>
                                            <p:tgtEl>
                                              <p:spTgt spid="14"/>
                                            </p:tgtEl>
                                            <p:attrNameLst>
                                              <p:attrName>ppt_h</p:attrName>
                                            </p:attrNameLst>
                                          </p:cBhvr>
                                          <p:tavLst>
                                            <p:tav tm="0">
                                              <p:val>
                                                <p:fltVal val="0"/>
                                              </p:val>
                                            </p:tav>
                                            <p:tav tm="100000">
                                              <p:val>
                                                <p:strVal val="#ppt_h"/>
                                              </p:val>
                                            </p:tav>
                                          </p:tavLst>
                                        </p:anim>
                                        <p:animEffect transition="in" filter="fade">
                                          <p:cBhvr>
                                            <p:cTn id="78" dur="500"/>
                                            <p:tgtEl>
                                              <p:spTgt spid="14"/>
                                            </p:tgtEl>
                                          </p:cBhvr>
                                        </p:animEffect>
                                      </p:childTnLst>
                                    </p:cTn>
                                  </p:par>
                                  <p:par>
                                    <p:cTn id="79" presetID="6" presetClass="emph" presetSubtype="0" fill="hold" grpId="1" nodeType="withEffect" p14:presetBounceEnd="79000">
                                      <p:stCondLst>
                                        <p:cond delay="100"/>
                                      </p:stCondLst>
                                      <p:childTnLst>
                                        <p:animScale p14:bounceEnd="79000">
                                          <p:cBhvr>
                                            <p:cTn id="80" dur="1250" fill="hold"/>
                                            <p:tgtEl>
                                              <p:spTgt spid="14"/>
                                            </p:tgtEl>
                                          </p:cBhvr>
                                          <p:by x="120000" y="120000"/>
                                        </p:animScale>
                                      </p:childTnLst>
                                    </p:cTn>
                                  </p:par>
                                </p:childTnLst>
                              </p:cTn>
                            </p:par>
                          </p:childTnLst>
                        </p:cTn>
                      </p:par>
                      <p:par>
                        <p:cTn id="81" fill="hold">
                          <p:stCondLst>
                            <p:cond delay="indefinite"/>
                          </p:stCondLst>
                          <p:childTnLst>
                            <p:par>
                              <p:cTn id="82" fill="hold">
                                <p:stCondLst>
                                  <p:cond delay="0"/>
                                </p:stCondLst>
                                <p:childTnLst>
                                  <p:par>
                                    <p:cTn id="83" presetID="22" presetClass="entr" presetSubtype="4" fill="hold" nodeType="click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down)">
                                          <p:cBhvr>
                                            <p:cTn id="85" dur="500"/>
                                            <p:tgtEl>
                                              <p:spTgt spid="29"/>
                                            </p:tgtEl>
                                          </p:cBhvr>
                                        </p:animEffect>
                                      </p:childTnLst>
                                    </p:cTn>
                                  </p:par>
                                  <p:par>
                                    <p:cTn id="86" presetID="22" presetClass="entr" presetSubtype="1" fill="hold" nodeType="withEffect">
                                      <p:stCondLst>
                                        <p:cond delay="0"/>
                                      </p:stCondLst>
                                      <p:childTnLst>
                                        <p:set>
                                          <p:cBhvr>
                                            <p:cTn id="87" dur="1" fill="hold">
                                              <p:stCondLst>
                                                <p:cond delay="0"/>
                                              </p:stCondLst>
                                            </p:cTn>
                                            <p:tgtEl>
                                              <p:spTgt spid="25"/>
                                            </p:tgtEl>
                                            <p:attrNameLst>
                                              <p:attrName>style.visibility</p:attrName>
                                            </p:attrNameLst>
                                          </p:cBhvr>
                                          <p:to>
                                            <p:strVal val="visible"/>
                                          </p:to>
                                        </p:set>
                                        <p:animEffect transition="in" filter="wipe(up)">
                                          <p:cBhvr>
                                            <p:cTn id="88" dur="500"/>
                                            <p:tgtEl>
                                              <p:spTgt spid="25"/>
                                            </p:tgtEl>
                                          </p:cBhvr>
                                        </p:animEffect>
                                      </p:childTnLst>
                                    </p:cTn>
                                  </p:par>
                                </p:childTnLst>
                              </p:cTn>
                            </p:par>
                            <p:par>
                              <p:cTn id="89" fill="hold">
                                <p:stCondLst>
                                  <p:cond delay="500"/>
                                </p:stCondLst>
                                <p:childTnLst>
                                  <p:par>
                                    <p:cTn id="90" presetID="53" presetClass="entr" presetSubtype="16" fill="hold" grpId="0" nodeType="afterEffect">
                                      <p:stCondLst>
                                        <p:cond delay="0"/>
                                      </p:stCondLst>
                                      <p:childTnLst>
                                        <p:set>
                                          <p:cBhvr>
                                            <p:cTn id="91" dur="1" fill="hold">
                                              <p:stCondLst>
                                                <p:cond delay="0"/>
                                              </p:stCondLst>
                                            </p:cTn>
                                            <p:tgtEl>
                                              <p:spTgt spid="13"/>
                                            </p:tgtEl>
                                            <p:attrNameLst>
                                              <p:attrName>style.visibility</p:attrName>
                                            </p:attrNameLst>
                                          </p:cBhvr>
                                          <p:to>
                                            <p:strVal val="visible"/>
                                          </p:to>
                                        </p:set>
                                        <p:anim calcmode="lin" valueType="num">
                                          <p:cBhvr>
                                            <p:cTn id="92" dur="500" fill="hold"/>
                                            <p:tgtEl>
                                              <p:spTgt spid="13"/>
                                            </p:tgtEl>
                                            <p:attrNameLst>
                                              <p:attrName>ppt_w</p:attrName>
                                            </p:attrNameLst>
                                          </p:cBhvr>
                                          <p:tavLst>
                                            <p:tav tm="0">
                                              <p:val>
                                                <p:fltVal val="0"/>
                                              </p:val>
                                            </p:tav>
                                            <p:tav tm="100000">
                                              <p:val>
                                                <p:strVal val="#ppt_w"/>
                                              </p:val>
                                            </p:tav>
                                          </p:tavLst>
                                        </p:anim>
                                        <p:anim calcmode="lin" valueType="num">
                                          <p:cBhvr>
                                            <p:cTn id="93" dur="500" fill="hold"/>
                                            <p:tgtEl>
                                              <p:spTgt spid="13"/>
                                            </p:tgtEl>
                                            <p:attrNameLst>
                                              <p:attrName>ppt_h</p:attrName>
                                            </p:attrNameLst>
                                          </p:cBhvr>
                                          <p:tavLst>
                                            <p:tav tm="0">
                                              <p:val>
                                                <p:fltVal val="0"/>
                                              </p:val>
                                            </p:tav>
                                            <p:tav tm="100000">
                                              <p:val>
                                                <p:strVal val="#ppt_h"/>
                                              </p:val>
                                            </p:tav>
                                          </p:tavLst>
                                        </p:anim>
                                        <p:animEffect transition="in" filter="fade">
                                          <p:cBhvr>
                                            <p:cTn id="94" dur="500"/>
                                            <p:tgtEl>
                                              <p:spTgt spid="13"/>
                                            </p:tgtEl>
                                          </p:cBhvr>
                                        </p:animEffect>
                                      </p:childTnLst>
                                    </p:cTn>
                                  </p:par>
                                  <p:par>
                                    <p:cTn id="95" presetID="6" presetClass="emph" presetSubtype="0" fill="hold" grpId="1" nodeType="withEffect" p14:presetBounceEnd="79000">
                                      <p:stCondLst>
                                        <p:cond delay="100"/>
                                      </p:stCondLst>
                                      <p:childTnLst>
                                        <p:animScale p14:bounceEnd="79000">
                                          <p:cBhvr>
                                            <p:cTn id="96" dur="1250" fill="hold"/>
                                            <p:tgtEl>
                                              <p:spTgt spid="13"/>
                                            </p:tgtEl>
                                          </p:cBhvr>
                                          <p:by x="120000" y="120000"/>
                                        </p:animScale>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2067"/>
                                            </p:tgtEl>
                                            <p:attrNameLst>
                                              <p:attrName>style.visibility</p:attrName>
                                            </p:attrNameLst>
                                          </p:cBhvr>
                                          <p:to>
                                            <p:strVal val="visible"/>
                                          </p:to>
                                        </p:set>
                                        <p:animEffect transition="in" filter="wipe(left)">
                                          <p:cBhvr>
                                            <p:cTn id="101" dur="500"/>
                                            <p:tgtEl>
                                              <p:spTgt spid="2067"/>
                                            </p:tgtEl>
                                          </p:cBhvr>
                                        </p:animEffect>
                                      </p:childTnLst>
                                    </p:cTn>
                                  </p:par>
                                  <p:par>
                                    <p:cTn id="102" presetID="22" presetClass="entr" presetSubtype="8" fill="hold" nodeType="withEffect">
                                      <p:stCondLst>
                                        <p:cond delay="100"/>
                                      </p:stCondLst>
                                      <p:childTnLst>
                                        <p:set>
                                          <p:cBhvr>
                                            <p:cTn id="103" dur="1" fill="hold">
                                              <p:stCondLst>
                                                <p:cond delay="0"/>
                                              </p:stCondLst>
                                            </p:cTn>
                                            <p:tgtEl>
                                              <p:spTgt spid="2073"/>
                                            </p:tgtEl>
                                            <p:attrNameLst>
                                              <p:attrName>style.visibility</p:attrName>
                                            </p:attrNameLst>
                                          </p:cBhvr>
                                          <p:to>
                                            <p:strVal val="visible"/>
                                          </p:to>
                                        </p:set>
                                        <p:animEffect transition="in" filter="wipe(left)">
                                          <p:cBhvr>
                                            <p:cTn id="104" dur="500"/>
                                            <p:tgtEl>
                                              <p:spTgt spid="2073"/>
                                            </p:tgtEl>
                                          </p:cBhvr>
                                        </p:animEffect>
                                      </p:childTnLst>
                                    </p:cTn>
                                  </p:par>
                                  <p:par>
                                    <p:cTn id="105" presetID="22" presetClass="entr" presetSubtype="8" fill="hold" nodeType="withEffect">
                                      <p:stCondLst>
                                        <p:cond delay="100"/>
                                      </p:stCondLst>
                                      <p:childTnLst>
                                        <p:set>
                                          <p:cBhvr>
                                            <p:cTn id="106" dur="1" fill="hold">
                                              <p:stCondLst>
                                                <p:cond delay="0"/>
                                              </p:stCondLst>
                                            </p:cTn>
                                            <p:tgtEl>
                                              <p:spTgt spid="2070"/>
                                            </p:tgtEl>
                                            <p:attrNameLst>
                                              <p:attrName>style.visibility</p:attrName>
                                            </p:attrNameLst>
                                          </p:cBhvr>
                                          <p:to>
                                            <p:strVal val="visible"/>
                                          </p:to>
                                        </p:set>
                                        <p:animEffect transition="in" filter="wipe(left)">
                                          <p:cBhvr>
                                            <p:cTn id="107" dur="500"/>
                                            <p:tgtEl>
                                              <p:spTgt spid="2070"/>
                                            </p:tgtEl>
                                          </p:cBhvr>
                                        </p:animEffect>
                                      </p:childTnLst>
                                    </p:cTn>
                                  </p:par>
                                </p:childTnLst>
                              </p:cTn>
                            </p:par>
                            <p:par>
                              <p:cTn id="108" fill="hold">
                                <p:stCondLst>
                                  <p:cond delay="600"/>
                                </p:stCondLst>
                                <p:childTnLst>
                                  <p:par>
                                    <p:cTn id="109" presetID="53" presetClass="entr" presetSubtype="16" fill="hold" grpId="0" nodeType="afterEffect">
                                      <p:stCondLst>
                                        <p:cond delay="0"/>
                                      </p:stCondLst>
                                      <p:childTnLst>
                                        <p:set>
                                          <p:cBhvr>
                                            <p:cTn id="110" dur="1" fill="hold">
                                              <p:stCondLst>
                                                <p:cond delay="0"/>
                                              </p:stCondLst>
                                            </p:cTn>
                                            <p:tgtEl>
                                              <p:spTgt spid="19"/>
                                            </p:tgtEl>
                                            <p:attrNameLst>
                                              <p:attrName>style.visibility</p:attrName>
                                            </p:attrNameLst>
                                          </p:cBhvr>
                                          <p:to>
                                            <p:strVal val="visible"/>
                                          </p:to>
                                        </p:set>
                                        <p:anim calcmode="lin" valueType="num">
                                          <p:cBhvr>
                                            <p:cTn id="111" dur="500" fill="hold"/>
                                            <p:tgtEl>
                                              <p:spTgt spid="19"/>
                                            </p:tgtEl>
                                            <p:attrNameLst>
                                              <p:attrName>ppt_w</p:attrName>
                                            </p:attrNameLst>
                                          </p:cBhvr>
                                          <p:tavLst>
                                            <p:tav tm="0">
                                              <p:val>
                                                <p:fltVal val="0"/>
                                              </p:val>
                                            </p:tav>
                                            <p:tav tm="100000">
                                              <p:val>
                                                <p:strVal val="#ppt_w"/>
                                              </p:val>
                                            </p:tav>
                                          </p:tavLst>
                                        </p:anim>
                                        <p:anim calcmode="lin" valueType="num">
                                          <p:cBhvr>
                                            <p:cTn id="112" dur="500" fill="hold"/>
                                            <p:tgtEl>
                                              <p:spTgt spid="19"/>
                                            </p:tgtEl>
                                            <p:attrNameLst>
                                              <p:attrName>ppt_h</p:attrName>
                                            </p:attrNameLst>
                                          </p:cBhvr>
                                          <p:tavLst>
                                            <p:tav tm="0">
                                              <p:val>
                                                <p:fltVal val="0"/>
                                              </p:val>
                                            </p:tav>
                                            <p:tav tm="100000">
                                              <p:val>
                                                <p:strVal val="#ppt_h"/>
                                              </p:val>
                                            </p:tav>
                                          </p:tavLst>
                                        </p:anim>
                                        <p:animEffect transition="in" filter="fade">
                                          <p:cBhvr>
                                            <p:cTn id="113" dur="500"/>
                                            <p:tgtEl>
                                              <p:spTgt spid="19"/>
                                            </p:tgtEl>
                                          </p:cBhvr>
                                        </p:animEffect>
                                      </p:childTnLst>
                                    </p:cTn>
                                  </p:par>
                                  <p:par>
                                    <p:cTn id="114" presetID="6" presetClass="emph" presetSubtype="0" fill="hold" grpId="1" nodeType="withEffect" p14:presetBounceEnd="79000">
                                      <p:stCondLst>
                                        <p:cond delay="100"/>
                                      </p:stCondLst>
                                      <p:childTnLst>
                                        <p:animScale p14:bounceEnd="79000">
                                          <p:cBhvr>
                                            <p:cTn id="115" dur="1250" fill="hold"/>
                                            <p:tgtEl>
                                              <p:spTgt spid="19"/>
                                            </p:tgtEl>
                                          </p:cBhvr>
                                          <p:by x="120000" y="120000"/>
                                        </p:animScale>
                                      </p:childTnLst>
                                    </p:cTn>
                                  </p:par>
                                  <p:par>
                                    <p:cTn id="116" presetID="53" presetClass="entr" presetSubtype="16" fill="hold" grpId="0" nodeType="withEffect">
                                      <p:stCondLst>
                                        <p:cond delay="0"/>
                                      </p:stCondLst>
                                      <p:childTnLst>
                                        <p:set>
                                          <p:cBhvr>
                                            <p:cTn id="117" dur="1" fill="hold">
                                              <p:stCondLst>
                                                <p:cond delay="0"/>
                                              </p:stCondLst>
                                            </p:cTn>
                                            <p:tgtEl>
                                              <p:spTgt spid="20"/>
                                            </p:tgtEl>
                                            <p:attrNameLst>
                                              <p:attrName>style.visibility</p:attrName>
                                            </p:attrNameLst>
                                          </p:cBhvr>
                                          <p:to>
                                            <p:strVal val="visible"/>
                                          </p:to>
                                        </p:set>
                                        <p:anim calcmode="lin" valueType="num">
                                          <p:cBhvr>
                                            <p:cTn id="118" dur="500" fill="hold"/>
                                            <p:tgtEl>
                                              <p:spTgt spid="20"/>
                                            </p:tgtEl>
                                            <p:attrNameLst>
                                              <p:attrName>ppt_w</p:attrName>
                                            </p:attrNameLst>
                                          </p:cBhvr>
                                          <p:tavLst>
                                            <p:tav tm="0">
                                              <p:val>
                                                <p:fltVal val="0"/>
                                              </p:val>
                                            </p:tav>
                                            <p:tav tm="100000">
                                              <p:val>
                                                <p:strVal val="#ppt_w"/>
                                              </p:val>
                                            </p:tav>
                                          </p:tavLst>
                                        </p:anim>
                                        <p:anim calcmode="lin" valueType="num">
                                          <p:cBhvr>
                                            <p:cTn id="119" dur="500" fill="hold"/>
                                            <p:tgtEl>
                                              <p:spTgt spid="20"/>
                                            </p:tgtEl>
                                            <p:attrNameLst>
                                              <p:attrName>ppt_h</p:attrName>
                                            </p:attrNameLst>
                                          </p:cBhvr>
                                          <p:tavLst>
                                            <p:tav tm="0">
                                              <p:val>
                                                <p:fltVal val="0"/>
                                              </p:val>
                                            </p:tav>
                                            <p:tav tm="100000">
                                              <p:val>
                                                <p:strVal val="#ppt_h"/>
                                              </p:val>
                                            </p:tav>
                                          </p:tavLst>
                                        </p:anim>
                                        <p:animEffect transition="in" filter="fade">
                                          <p:cBhvr>
                                            <p:cTn id="120" dur="500"/>
                                            <p:tgtEl>
                                              <p:spTgt spid="20"/>
                                            </p:tgtEl>
                                          </p:cBhvr>
                                        </p:animEffect>
                                      </p:childTnLst>
                                    </p:cTn>
                                  </p:par>
                                  <p:par>
                                    <p:cTn id="121" presetID="6" presetClass="emph" presetSubtype="0" fill="hold" grpId="1" nodeType="withEffect" p14:presetBounceEnd="79000">
                                      <p:stCondLst>
                                        <p:cond delay="100"/>
                                      </p:stCondLst>
                                      <p:childTnLst>
                                        <p:animScale p14:bounceEnd="79000">
                                          <p:cBhvr>
                                            <p:cTn id="122" dur="1250" fill="hold"/>
                                            <p:tgtEl>
                                              <p:spTgt spid="20"/>
                                            </p:tgtEl>
                                          </p:cBhvr>
                                          <p:by x="120000" y="120000"/>
                                        </p:animScale>
                                      </p:childTnLst>
                                    </p:cTn>
                                  </p:par>
                                  <p:par>
                                    <p:cTn id="123" presetID="53" presetClass="entr" presetSubtype="16" fill="hold" grpId="0" nodeType="withEffect">
                                      <p:stCondLst>
                                        <p:cond delay="0"/>
                                      </p:stCondLst>
                                      <p:childTnLst>
                                        <p:set>
                                          <p:cBhvr>
                                            <p:cTn id="124" dur="1" fill="hold">
                                              <p:stCondLst>
                                                <p:cond delay="0"/>
                                              </p:stCondLst>
                                            </p:cTn>
                                            <p:tgtEl>
                                              <p:spTgt spid="21"/>
                                            </p:tgtEl>
                                            <p:attrNameLst>
                                              <p:attrName>style.visibility</p:attrName>
                                            </p:attrNameLst>
                                          </p:cBhvr>
                                          <p:to>
                                            <p:strVal val="visible"/>
                                          </p:to>
                                        </p:set>
                                        <p:anim calcmode="lin" valueType="num">
                                          <p:cBhvr>
                                            <p:cTn id="125" dur="500" fill="hold"/>
                                            <p:tgtEl>
                                              <p:spTgt spid="21"/>
                                            </p:tgtEl>
                                            <p:attrNameLst>
                                              <p:attrName>ppt_w</p:attrName>
                                            </p:attrNameLst>
                                          </p:cBhvr>
                                          <p:tavLst>
                                            <p:tav tm="0">
                                              <p:val>
                                                <p:fltVal val="0"/>
                                              </p:val>
                                            </p:tav>
                                            <p:tav tm="100000">
                                              <p:val>
                                                <p:strVal val="#ppt_w"/>
                                              </p:val>
                                            </p:tav>
                                          </p:tavLst>
                                        </p:anim>
                                        <p:anim calcmode="lin" valueType="num">
                                          <p:cBhvr>
                                            <p:cTn id="126" dur="500" fill="hold"/>
                                            <p:tgtEl>
                                              <p:spTgt spid="21"/>
                                            </p:tgtEl>
                                            <p:attrNameLst>
                                              <p:attrName>ppt_h</p:attrName>
                                            </p:attrNameLst>
                                          </p:cBhvr>
                                          <p:tavLst>
                                            <p:tav tm="0">
                                              <p:val>
                                                <p:fltVal val="0"/>
                                              </p:val>
                                            </p:tav>
                                            <p:tav tm="100000">
                                              <p:val>
                                                <p:strVal val="#ppt_h"/>
                                              </p:val>
                                            </p:tav>
                                          </p:tavLst>
                                        </p:anim>
                                        <p:animEffect transition="in" filter="fade">
                                          <p:cBhvr>
                                            <p:cTn id="127" dur="500"/>
                                            <p:tgtEl>
                                              <p:spTgt spid="21"/>
                                            </p:tgtEl>
                                          </p:cBhvr>
                                        </p:animEffect>
                                      </p:childTnLst>
                                    </p:cTn>
                                  </p:par>
                                  <p:par>
                                    <p:cTn id="128" presetID="6" presetClass="emph" presetSubtype="0" fill="hold" grpId="1" nodeType="withEffect" p14:presetBounceEnd="79000">
                                      <p:stCondLst>
                                        <p:cond delay="100"/>
                                      </p:stCondLst>
                                      <p:childTnLst>
                                        <p:animScale p14:bounceEnd="79000">
                                          <p:cBhvr>
                                            <p:cTn id="129" dur="1250" fill="hold"/>
                                            <p:tgtEl>
                                              <p:spTgt spid="21"/>
                                            </p:tgtEl>
                                          </p:cBhvr>
                                          <p:by x="120000" y="120000"/>
                                        </p:animScale>
                                      </p:childTnLst>
                                    </p:cTn>
                                  </p:par>
                                </p:childTnLst>
                              </p:cTn>
                            </p:par>
                          </p:childTnLst>
                        </p:cTn>
                      </p:par>
                      <p:par>
                        <p:cTn id="130" fill="hold">
                          <p:stCondLst>
                            <p:cond delay="indefinite"/>
                          </p:stCondLst>
                          <p:childTnLst>
                            <p:par>
                              <p:cTn id="131" fill="hold">
                                <p:stCondLst>
                                  <p:cond delay="0"/>
                                </p:stCondLst>
                                <p:childTnLst>
                                  <p:par>
                                    <p:cTn id="132" presetID="22" presetClass="entr" presetSubtype="1" fill="hold" nodeType="clickEffect">
                                      <p:stCondLst>
                                        <p:cond delay="0"/>
                                      </p:stCondLst>
                                      <p:childTnLst>
                                        <p:set>
                                          <p:cBhvr>
                                            <p:cTn id="133" dur="1" fill="hold">
                                              <p:stCondLst>
                                                <p:cond delay="0"/>
                                              </p:stCondLst>
                                            </p:cTn>
                                            <p:tgtEl>
                                              <p:spTgt spid="2083"/>
                                            </p:tgtEl>
                                            <p:attrNameLst>
                                              <p:attrName>style.visibility</p:attrName>
                                            </p:attrNameLst>
                                          </p:cBhvr>
                                          <p:to>
                                            <p:strVal val="visible"/>
                                          </p:to>
                                        </p:set>
                                        <p:animEffect transition="in" filter="wipe(up)">
                                          <p:cBhvr>
                                            <p:cTn id="134" dur="500"/>
                                            <p:tgtEl>
                                              <p:spTgt spid="2083"/>
                                            </p:tgtEl>
                                          </p:cBhvr>
                                        </p:animEffect>
                                      </p:childTnLst>
                                    </p:cTn>
                                  </p:par>
                                </p:childTnLst>
                              </p:cTn>
                            </p:par>
                            <p:par>
                              <p:cTn id="135" fill="hold">
                                <p:stCondLst>
                                  <p:cond delay="500"/>
                                </p:stCondLst>
                                <p:childTnLst>
                                  <p:par>
                                    <p:cTn id="136" presetID="53" presetClass="entr" presetSubtype="16" fill="hold" grpId="0" nodeType="afterEffect">
                                      <p:stCondLst>
                                        <p:cond delay="0"/>
                                      </p:stCondLst>
                                      <p:childTnLst>
                                        <p:set>
                                          <p:cBhvr>
                                            <p:cTn id="137" dur="1" fill="hold">
                                              <p:stCondLst>
                                                <p:cond delay="0"/>
                                              </p:stCondLst>
                                            </p:cTn>
                                            <p:tgtEl>
                                              <p:spTgt spid="22"/>
                                            </p:tgtEl>
                                            <p:attrNameLst>
                                              <p:attrName>style.visibility</p:attrName>
                                            </p:attrNameLst>
                                          </p:cBhvr>
                                          <p:to>
                                            <p:strVal val="visible"/>
                                          </p:to>
                                        </p:set>
                                        <p:anim calcmode="lin" valueType="num">
                                          <p:cBhvr>
                                            <p:cTn id="138" dur="500" fill="hold"/>
                                            <p:tgtEl>
                                              <p:spTgt spid="22"/>
                                            </p:tgtEl>
                                            <p:attrNameLst>
                                              <p:attrName>ppt_w</p:attrName>
                                            </p:attrNameLst>
                                          </p:cBhvr>
                                          <p:tavLst>
                                            <p:tav tm="0">
                                              <p:val>
                                                <p:fltVal val="0"/>
                                              </p:val>
                                            </p:tav>
                                            <p:tav tm="100000">
                                              <p:val>
                                                <p:strVal val="#ppt_w"/>
                                              </p:val>
                                            </p:tav>
                                          </p:tavLst>
                                        </p:anim>
                                        <p:anim calcmode="lin" valueType="num">
                                          <p:cBhvr>
                                            <p:cTn id="139" dur="500" fill="hold"/>
                                            <p:tgtEl>
                                              <p:spTgt spid="22"/>
                                            </p:tgtEl>
                                            <p:attrNameLst>
                                              <p:attrName>ppt_h</p:attrName>
                                            </p:attrNameLst>
                                          </p:cBhvr>
                                          <p:tavLst>
                                            <p:tav tm="0">
                                              <p:val>
                                                <p:fltVal val="0"/>
                                              </p:val>
                                            </p:tav>
                                            <p:tav tm="100000">
                                              <p:val>
                                                <p:strVal val="#ppt_h"/>
                                              </p:val>
                                            </p:tav>
                                          </p:tavLst>
                                        </p:anim>
                                        <p:animEffect transition="in" filter="fade">
                                          <p:cBhvr>
                                            <p:cTn id="140" dur="500"/>
                                            <p:tgtEl>
                                              <p:spTgt spid="22"/>
                                            </p:tgtEl>
                                          </p:cBhvr>
                                        </p:animEffect>
                                      </p:childTnLst>
                                    </p:cTn>
                                  </p:par>
                                  <p:par>
                                    <p:cTn id="141" presetID="6" presetClass="emph" presetSubtype="0" fill="hold" grpId="1" nodeType="withEffect" p14:presetBounceEnd="79000">
                                      <p:stCondLst>
                                        <p:cond delay="100"/>
                                      </p:stCondLst>
                                      <p:childTnLst>
                                        <p:animScale p14:bounceEnd="79000">
                                          <p:cBhvr>
                                            <p:cTn id="142" dur="1250" fill="hold"/>
                                            <p:tgtEl>
                                              <p:spTgt spid="22"/>
                                            </p:tgtEl>
                                          </p:cBhvr>
                                          <p:by x="120000" y="120000"/>
                                        </p:animScale>
                                      </p:childTnLst>
                                    </p:cTn>
                                  </p:par>
                                </p:childTnLst>
                              </p:cTn>
                            </p:par>
                          </p:childTnLst>
                        </p:cTn>
                      </p:par>
                      <p:par>
                        <p:cTn id="143" fill="hold">
                          <p:stCondLst>
                            <p:cond delay="indefinite"/>
                          </p:stCondLst>
                          <p:childTnLst>
                            <p:par>
                              <p:cTn id="144" fill="hold">
                                <p:stCondLst>
                                  <p:cond delay="0"/>
                                </p:stCondLst>
                                <p:childTnLst>
                                  <p:par>
                                    <p:cTn id="145" presetID="22" presetClass="entr" presetSubtype="4" fill="hold" nodeType="clickEffect">
                                      <p:stCondLst>
                                        <p:cond delay="0"/>
                                      </p:stCondLst>
                                      <p:childTnLst>
                                        <p:set>
                                          <p:cBhvr>
                                            <p:cTn id="146" dur="1" fill="hold">
                                              <p:stCondLst>
                                                <p:cond delay="0"/>
                                              </p:stCondLst>
                                            </p:cTn>
                                            <p:tgtEl>
                                              <p:spTgt spid="2080"/>
                                            </p:tgtEl>
                                            <p:attrNameLst>
                                              <p:attrName>style.visibility</p:attrName>
                                            </p:attrNameLst>
                                          </p:cBhvr>
                                          <p:to>
                                            <p:strVal val="visible"/>
                                          </p:to>
                                        </p:set>
                                        <p:animEffect transition="in" filter="wipe(down)">
                                          <p:cBhvr>
                                            <p:cTn id="147" dur="500"/>
                                            <p:tgtEl>
                                              <p:spTgt spid="2080"/>
                                            </p:tgtEl>
                                          </p:cBhvr>
                                        </p:animEffect>
                                      </p:childTnLst>
                                    </p:cTn>
                                  </p:par>
                                </p:childTnLst>
                              </p:cTn>
                            </p:par>
                          </p:childTnLst>
                        </p:cTn>
                      </p:par>
                      <p:par>
                        <p:cTn id="148" fill="hold">
                          <p:stCondLst>
                            <p:cond delay="indefinite"/>
                          </p:stCondLst>
                          <p:childTnLst>
                            <p:par>
                              <p:cTn id="149" fill="hold">
                                <p:stCondLst>
                                  <p:cond delay="0"/>
                                </p:stCondLst>
                                <p:childTnLst>
                                  <p:par>
                                    <p:cTn id="150" presetID="22" presetClass="entr" presetSubtype="8" fill="hold" nodeType="clickEffect">
                                      <p:stCondLst>
                                        <p:cond delay="0"/>
                                      </p:stCondLst>
                                      <p:childTnLst>
                                        <p:set>
                                          <p:cBhvr>
                                            <p:cTn id="151" dur="1" fill="hold">
                                              <p:stCondLst>
                                                <p:cond delay="0"/>
                                              </p:stCondLst>
                                            </p:cTn>
                                            <p:tgtEl>
                                              <p:spTgt spid="2086"/>
                                            </p:tgtEl>
                                            <p:attrNameLst>
                                              <p:attrName>style.visibility</p:attrName>
                                            </p:attrNameLst>
                                          </p:cBhvr>
                                          <p:to>
                                            <p:strVal val="visible"/>
                                          </p:to>
                                        </p:set>
                                        <p:animEffect transition="in" filter="wipe(left)">
                                          <p:cBhvr>
                                            <p:cTn id="152" dur="500"/>
                                            <p:tgtEl>
                                              <p:spTgt spid="2086"/>
                                            </p:tgtEl>
                                          </p:cBhvr>
                                        </p:animEffect>
                                      </p:childTnLst>
                                    </p:cTn>
                                  </p:par>
                                </p:childTnLst>
                              </p:cTn>
                            </p:par>
                            <p:par>
                              <p:cTn id="153" fill="hold">
                                <p:stCondLst>
                                  <p:cond delay="500"/>
                                </p:stCondLst>
                                <p:childTnLst>
                                  <p:par>
                                    <p:cTn id="154" presetID="53" presetClass="entr" presetSubtype="16" fill="hold" grpId="0" nodeType="afterEffect">
                                      <p:stCondLst>
                                        <p:cond delay="0"/>
                                      </p:stCondLst>
                                      <p:childTnLst>
                                        <p:set>
                                          <p:cBhvr>
                                            <p:cTn id="155" dur="1" fill="hold">
                                              <p:stCondLst>
                                                <p:cond delay="0"/>
                                              </p:stCondLst>
                                            </p:cTn>
                                            <p:tgtEl>
                                              <p:spTgt spid="23"/>
                                            </p:tgtEl>
                                            <p:attrNameLst>
                                              <p:attrName>style.visibility</p:attrName>
                                            </p:attrNameLst>
                                          </p:cBhvr>
                                          <p:to>
                                            <p:strVal val="visible"/>
                                          </p:to>
                                        </p:set>
                                        <p:anim calcmode="lin" valueType="num">
                                          <p:cBhvr>
                                            <p:cTn id="156" dur="500" fill="hold"/>
                                            <p:tgtEl>
                                              <p:spTgt spid="23"/>
                                            </p:tgtEl>
                                            <p:attrNameLst>
                                              <p:attrName>ppt_w</p:attrName>
                                            </p:attrNameLst>
                                          </p:cBhvr>
                                          <p:tavLst>
                                            <p:tav tm="0">
                                              <p:val>
                                                <p:fltVal val="0"/>
                                              </p:val>
                                            </p:tav>
                                            <p:tav tm="100000">
                                              <p:val>
                                                <p:strVal val="#ppt_w"/>
                                              </p:val>
                                            </p:tav>
                                          </p:tavLst>
                                        </p:anim>
                                        <p:anim calcmode="lin" valueType="num">
                                          <p:cBhvr>
                                            <p:cTn id="157" dur="500" fill="hold"/>
                                            <p:tgtEl>
                                              <p:spTgt spid="23"/>
                                            </p:tgtEl>
                                            <p:attrNameLst>
                                              <p:attrName>ppt_h</p:attrName>
                                            </p:attrNameLst>
                                          </p:cBhvr>
                                          <p:tavLst>
                                            <p:tav tm="0">
                                              <p:val>
                                                <p:fltVal val="0"/>
                                              </p:val>
                                            </p:tav>
                                            <p:tav tm="100000">
                                              <p:val>
                                                <p:strVal val="#ppt_h"/>
                                              </p:val>
                                            </p:tav>
                                          </p:tavLst>
                                        </p:anim>
                                        <p:animEffect transition="in" filter="fade">
                                          <p:cBhvr>
                                            <p:cTn id="158" dur="500"/>
                                            <p:tgtEl>
                                              <p:spTgt spid="23"/>
                                            </p:tgtEl>
                                          </p:cBhvr>
                                        </p:animEffect>
                                      </p:childTnLst>
                                    </p:cTn>
                                  </p:par>
                                  <p:par>
                                    <p:cTn id="159" presetID="6" presetClass="emph" presetSubtype="0" fill="hold" grpId="1" nodeType="withEffect" p14:presetBounceEnd="79000">
                                      <p:stCondLst>
                                        <p:cond delay="100"/>
                                      </p:stCondLst>
                                      <p:childTnLst>
                                        <p:animScale p14:bounceEnd="79000">
                                          <p:cBhvr>
                                            <p:cTn id="160" dur="1250" fill="hold"/>
                                            <p:tgtEl>
                                              <p:spTgt spid="23"/>
                                            </p:tgtEl>
                                          </p:cBhvr>
                                          <p:by x="120000" y="120000"/>
                                        </p:animScale>
                                      </p:childTnLst>
                                    </p:cTn>
                                  </p:par>
                                </p:childTnLst>
                              </p:cTn>
                            </p:par>
                          </p:childTnLst>
                        </p:cTn>
                      </p:par>
                      <p:par>
                        <p:cTn id="161" fill="hold">
                          <p:stCondLst>
                            <p:cond delay="indefinite"/>
                          </p:stCondLst>
                          <p:childTnLst>
                            <p:par>
                              <p:cTn id="162" fill="hold">
                                <p:stCondLst>
                                  <p:cond delay="0"/>
                                </p:stCondLst>
                                <p:childTnLst>
                                  <p:par>
                                    <p:cTn id="163" presetID="22" presetClass="entr" presetSubtype="1" fill="hold" nodeType="clickEffect">
                                      <p:stCondLst>
                                        <p:cond delay="0"/>
                                      </p:stCondLst>
                                      <p:childTnLst>
                                        <p:set>
                                          <p:cBhvr>
                                            <p:cTn id="164" dur="1" fill="hold">
                                              <p:stCondLst>
                                                <p:cond delay="0"/>
                                              </p:stCondLst>
                                            </p:cTn>
                                            <p:tgtEl>
                                              <p:spTgt spid="2095"/>
                                            </p:tgtEl>
                                            <p:attrNameLst>
                                              <p:attrName>style.visibility</p:attrName>
                                            </p:attrNameLst>
                                          </p:cBhvr>
                                          <p:to>
                                            <p:strVal val="visible"/>
                                          </p:to>
                                        </p:set>
                                        <p:animEffect transition="in" filter="wipe(up)">
                                          <p:cBhvr>
                                            <p:cTn id="165" dur="500"/>
                                            <p:tgtEl>
                                              <p:spTgt spid="2095"/>
                                            </p:tgtEl>
                                          </p:cBhvr>
                                        </p:animEffect>
                                      </p:childTnLst>
                                    </p:cTn>
                                  </p:par>
                                </p:childTnLst>
                              </p:cTn>
                            </p:par>
                            <p:par>
                              <p:cTn id="166" fill="hold">
                                <p:stCondLst>
                                  <p:cond delay="500"/>
                                </p:stCondLst>
                                <p:childTnLst>
                                  <p:par>
                                    <p:cTn id="167" presetID="53" presetClass="entr" presetSubtype="16" fill="hold" grpId="0" nodeType="afterEffect">
                                      <p:stCondLst>
                                        <p:cond delay="0"/>
                                      </p:stCondLst>
                                      <p:childTnLst>
                                        <p:set>
                                          <p:cBhvr>
                                            <p:cTn id="168" dur="1" fill="hold">
                                              <p:stCondLst>
                                                <p:cond delay="0"/>
                                              </p:stCondLst>
                                            </p:cTn>
                                            <p:tgtEl>
                                              <p:spTgt spid="24"/>
                                            </p:tgtEl>
                                            <p:attrNameLst>
                                              <p:attrName>style.visibility</p:attrName>
                                            </p:attrNameLst>
                                          </p:cBhvr>
                                          <p:to>
                                            <p:strVal val="visible"/>
                                          </p:to>
                                        </p:set>
                                        <p:anim calcmode="lin" valueType="num">
                                          <p:cBhvr>
                                            <p:cTn id="169" dur="500" fill="hold"/>
                                            <p:tgtEl>
                                              <p:spTgt spid="24"/>
                                            </p:tgtEl>
                                            <p:attrNameLst>
                                              <p:attrName>ppt_w</p:attrName>
                                            </p:attrNameLst>
                                          </p:cBhvr>
                                          <p:tavLst>
                                            <p:tav tm="0">
                                              <p:val>
                                                <p:fltVal val="0"/>
                                              </p:val>
                                            </p:tav>
                                            <p:tav tm="100000">
                                              <p:val>
                                                <p:strVal val="#ppt_w"/>
                                              </p:val>
                                            </p:tav>
                                          </p:tavLst>
                                        </p:anim>
                                        <p:anim calcmode="lin" valueType="num">
                                          <p:cBhvr>
                                            <p:cTn id="170" dur="500" fill="hold"/>
                                            <p:tgtEl>
                                              <p:spTgt spid="24"/>
                                            </p:tgtEl>
                                            <p:attrNameLst>
                                              <p:attrName>ppt_h</p:attrName>
                                            </p:attrNameLst>
                                          </p:cBhvr>
                                          <p:tavLst>
                                            <p:tav tm="0">
                                              <p:val>
                                                <p:fltVal val="0"/>
                                              </p:val>
                                            </p:tav>
                                            <p:tav tm="100000">
                                              <p:val>
                                                <p:strVal val="#ppt_h"/>
                                              </p:val>
                                            </p:tav>
                                          </p:tavLst>
                                        </p:anim>
                                        <p:animEffect transition="in" filter="fade">
                                          <p:cBhvr>
                                            <p:cTn id="171" dur="500"/>
                                            <p:tgtEl>
                                              <p:spTgt spid="24"/>
                                            </p:tgtEl>
                                          </p:cBhvr>
                                        </p:animEffect>
                                      </p:childTnLst>
                                    </p:cTn>
                                  </p:par>
                                  <p:par>
                                    <p:cTn id="172" presetID="6" presetClass="emph" presetSubtype="0" fill="hold" grpId="1" nodeType="withEffect" p14:presetBounceEnd="79000">
                                      <p:stCondLst>
                                        <p:cond delay="100"/>
                                      </p:stCondLst>
                                      <p:childTnLst>
                                        <p:animScale p14:bounceEnd="79000">
                                          <p:cBhvr>
                                            <p:cTn id="173" dur="1250" fill="hold"/>
                                            <p:tgtEl>
                                              <p:spTgt spid="24"/>
                                            </p:tgtEl>
                                          </p:cBhvr>
                                          <p:by x="120000" y="120000"/>
                                        </p:animScale>
                                      </p:childTnLst>
                                    </p:cTn>
                                  </p:par>
                                </p:childTnLst>
                              </p:cTn>
                            </p:par>
                          </p:childTnLst>
                        </p:cTn>
                      </p:par>
                      <p:par>
                        <p:cTn id="174" fill="hold">
                          <p:stCondLst>
                            <p:cond delay="indefinite"/>
                          </p:stCondLst>
                          <p:childTnLst>
                            <p:par>
                              <p:cTn id="175" fill="hold">
                                <p:stCondLst>
                                  <p:cond delay="0"/>
                                </p:stCondLst>
                                <p:childTnLst>
                                  <p:par>
                                    <p:cTn id="176" presetID="22" presetClass="entr" presetSubtype="8" fill="hold" nodeType="clickEffect">
                                      <p:stCondLst>
                                        <p:cond delay="0"/>
                                      </p:stCondLst>
                                      <p:childTnLst>
                                        <p:set>
                                          <p:cBhvr>
                                            <p:cTn id="177" dur="1" fill="hold">
                                              <p:stCondLst>
                                                <p:cond delay="0"/>
                                              </p:stCondLst>
                                            </p:cTn>
                                            <p:tgtEl>
                                              <p:spTgt spid="2089"/>
                                            </p:tgtEl>
                                            <p:attrNameLst>
                                              <p:attrName>style.visibility</p:attrName>
                                            </p:attrNameLst>
                                          </p:cBhvr>
                                          <p:to>
                                            <p:strVal val="visible"/>
                                          </p:to>
                                        </p:set>
                                        <p:animEffect transition="in" filter="wipe(left)">
                                          <p:cBhvr>
                                            <p:cTn id="178" dur="500"/>
                                            <p:tgtEl>
                                              <p:spTgt spid="20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6" presetClass="emph" presetSubtype="0" fill="hold" grpId="1" nodeType="withEffect">
                                      <p:stCondLst>
                                        <p:cond delay="100"/>
                                      </p:stCondLst>
                                      <p:childTnLst>
                                        <p:animScale>
                                          <p:cBhvr>
                                            <p:cTn id="15" dur="1250" fill="hold"/>
                                            <p:tgtEl>
                                              <p:spTgt spid="12"/>
                                            </p:tgtEl>
                                          </p:cBhvr>
                                          <p:by x="120000" y="120000"/>
                                        </p:animScale>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063"/>
                                            </p:tgtEl>
                                            <p:attrNameLst>
                                              <p:attrName>style.visibility</p:attrName>
                                            </p:attrNameLst>
                                          </p:cBhvr>
                                          <p:to>
                                            <p:strVal val="visible"/>
                                          </p:to>
                                        </p:set>
                                        <p:animEffect transition="in" filter="wipe(left)">
                                          <p:cBhvr>
                                            <p:cTn id="20" dur="500"/>
                                            <p:tgtEl>
                                              <p:spTgt spid="2063"/>
                                            </p:tgtEl>
                                          </p:cBhvr>
                                        </p:animEffect>
                                      </p:childTnLst>
                                    </p:cTn>
                                  </p:par>
                                </p:childTnLst>
                              </p:cTn>
                            </p:par>
                            <p:par>
                              <p:cTn id="21" fill="hold">
                                <p:stCondLst>
                                  <p:cond delay="500"/>
                                </p:stCondLst>
                                <p:childTnLst>
                                  <p:par>
                                    <p:cTn id="22" presetID="53" presetClass="entr" presetSubtype="16"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childTnLst>
                                    </p:cTn>
                                  </p:par>
                                  <p:par>
                                    <p:cTn id="27" presetID="6" presetClass="emph" presetSubtype="0" fill="hold" grpId="1" nodeType="withEffect">
                                      <p:stCondLst>
                                        <p:cond delay="100"/>
                                      </p:stCondLst>
                                      <p:childTnLst>
                                        <p:animScale>
                                          <p:cBhvr>
                                            <p:cTn id="28" dur="1250" fill="hold"/>
                                            <p:tgtEl>
                                              <p:spTgt spid="18"/>
                                            </p:tgtEl>
                                          </p:cBhvr>
                                          <p:by x="120000" y="120000"/>
                                        </p:animScale>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wipe(left)">
                                          <p:cBhvr>
                                            <p:cTn id="33" dur="500"/>
                                            <p:tgtEl>
                                              <p:spTgt spid="11"/>
                                            </p:tgtEl>
                                          </p:cBhvr>
                                        </p:animEffect>
                                      </p:childTnLst>
                                    </p:cTn>
                                  </p:par>
                                </p:childTnLst>
                              </p:cTn>
                            </p:par>
                            <p:par>
                              <p:cTn id="34" fill="hold">
                                <p:stCondLst>
                                  <p:cond delay="500"/>
                                </p:stCondLst>
                                <p:childTnLst>
                                  <p:par>
                                    <p:cTn id="35" presetID="53" presetClass="entr" presetSubtype="16" fill="hold" grpId="0" nodeType="after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500" fill="hold"/>
                                            <p:tgtEl>
                                              <p:spTgt spid="17"/>
                                            </p:tgtEl>
                                            <p:attrNameLst>
                                              <p:attrName>ppt_w</p:attrName>
                                            </p:attrNameLst>
                                          </p:cBhvr>
                                          <p:tavLst>
                                            <p:tav tm="0">
                                              <p:val>
                                                <p:fltVal val="0"/>
                                              </p:val>
                                            </p:tav>
                                            <p:tav tm="100000">
                                              <p:val>
                                                <p:strVal val="#ppt_w"/>
                                              </p:val>
                                            </p:tav>
                                          </p:tavLst>
                                        </p:anim>
                                        <p:anim calcmode="lin" valueType="num">
                                          <p:cBhvr>
                                            <p:cTn id="38" dur="500" fill="hold"/>
                                            <p:tgtEl>
                                              <p:spTgt spid="17"/>
                                            </p:tgtEl>
                                            <p:attrNameLst>
                                              <p:attrName>ppt_h</p:attrName>
                                            </p:attrNameLst>
                                          </p:cBhvr>
                                          <p:tavLst>
                                            <p:tav tm="0">
                                              <p:val>
                                                <p:fltVal val="0"/>
                                              </p:val>
                                            </p:tav>
                                            <p:tav tm="100000">
                                              <p:val>
                                                <p:strVal val="#ppt_h"/>
                                              </p:val>
                                            </p:tav>
                                          </p:tavLst>
                                        </p:anim>
                                        <p:animEffect transition="in" filter="fade">
                                          <p:cBhvr>
                                            <p:cTn id="39" dur="500"/>
                                            <p:tgtEl>
                                              <p:spTgt spid="17"/>
                                            </p:tgtEl>
                                          </p:cBhvr>
                                        </p:animEffect>
                                      </p:childTnLst>
                                    </p:cTn>
                                  </p:par>
                                  <p:par>
                                    <p:cTn id="40" presetID="6" presetClass="emph" presetSubtype="0" fill="hold" grpId="1" nodeType="withEffect">
                                      <p:stCondLst>
                                        <p:cond delay="100"/>
                                      </p:stCondLst>
                                      <p:childTnLst>
                                        <p:animScale>
                                          <p:cBhvr>
                                            <p:cTn id="41" dur="1250" fill="hold"/>
                                            <p:tgtEl>
                                              <p:spTgt spid="17"/>
                                            </p:tgtEl>
                                          </p:cBhvr>
                                          <p:by x="120000" y="120000"/>
                                        </p:animScale>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2058"/>
                                            </p:tgtEl>
                                            <p:attrNameLst>
                                              <p:attrName>style.visibility</p:attrName>
                                            </p:attrNameLst>
                                          </p:cBhvr>
                                          <p:to>
                                            <p:strVal val="visible"/>
                                          </p:to>
                                        </p:set>
                                        <p:animEffect transition="in" filter="wipe(down)">
                                          <p:cBhvr>
                                            <p:cTn id="46" dur="500"/>
                                            <p:tgtEl>
                                              <p:spTgt spid="2058"/>
                                            </p:tgtEl>
                                          </p:cBhvr>
                                        </p:animEffect>
                                      </p:childTnLst>
                                    </p:cTn>
                                  </p:par>
                                </p:childTnLst>
                              </p:cTn>
                            </p:par>
                            <p:par>
                              <p:cTn id="47" fill="hold">
                                <p:stCondLst>
                                  <p:cond delay="500"/>
                                </p:stCondLst>
                                <p:childTnLst>
                                  <p:par>
                                    <p:cTn id="48" presetID="53" presetClass="entr" presetSubtype="16" fill="hold" grpId="0" nodeType="afterEffect">
                                      <p:stCondLst>
                                        <p:cond delay="0"/>
                                      </p:stCondLst>
                                      <p:childTnLst>
                                        <p:set>
                                          <p:cBhvr>
                                            <p:cTn id="49" dur="1" fill="hold">
                                              <p:stCondLst>
                                                <p:cond delay="0"/>
                                              </p:stCondLst>
                                            </p:cTn>
                                            <p:tgtEl>
                                              <p:spTgt spid="16"/>
                                            </p:tgtEl>
                                            <p:attrNameLst>
                                              <p:attrName>style.visibility</p:attrName>
                                            </p:attrNameLst>
                                          </p:cBhvr>
                                          <p:to>
                                            <p:strVal val="visible"/>
                                          </p:to>
                                        </p:set>
                                        <p:anim calcmode="lin" valueType="num">
                                          <p:cBhvr>
                                            <p:cTn id="50" dur="500" fill="hold"/>
                                            <p:tgtEl>
                                              <p:spTgt spid="16"/>
                                            </p:tgtEl>
                                            <p:attrNameLst>
                                              <p:attrName>ppt_w</p:attrName>
                                            </p:attrNameLst>
                                          </p:cBhvr>
                                          <p:tavLst>
                                            <p:tav tm="0">
                                              <p:val>
                                                <p:fltVal val="0"/>
                                              </p:val>
                                            </p:tav>
                                            <p:tav tm="100000">
                                              <p:val>
                                                <p:strVal val="#ppt_w"/>
                                              </p:val>
                                            </p:tav>
                                          </p:tavLst>
                                        </p:anim>
                                        <p:anim calcmode="lin" valueType="num">
                                          <p:cBhvr>
                                            <p:cTn id="51" dur="500" fill="hold"/>
                                            <p:tgtEl>
                                              <p:spTgt spid="16"/>
                                            </p:tgtEl>
                                            <p:attrNameLst>
                                              <p:attrName>ppt_h</p:attrName>
                                            </p:attrNameLst>
                                          </p:cBhvr>
                                          <p:tavLst>
                                            <p:tav tm="0">
                                              <p:val>
                                                <p:fltVal val="0"/>
                                              </p:val>
                                            </p:tav>
                                            <p:tav tm="100000">
                                              <p:val>
                                                <p:strVal val="#ppt_h"/>
                                              </p:val>
                                            </p:tav>
                                          </p:tavLst>
                                        </p:anim>
                                        <p:animEffect transition="in" filter="fade">
                                          <p:cBhvr>
                                            <p:cTn id="52" dur="500"/>
                                            <p:tgtEl>
                                              <p:spTgt spid="16"/>
                                            </p:tgtEl>
                                          </p:cBhvr>
                                        </p:animEffect>
                                      </p:childTnLst>
                                    </p:cTn>
                                  </p:par>
                                  <p:par>
                                    <p:cTn id="53" presetID="6" presetClass="emph" presetSubtype="0" fill="hold" grpId="1" nodeType="withEffect">
                                      <p:stCondLst>
                                        <p:cond delay="100"/>
                                      </p:stCondLst>
                                      <p:childTnLst>
                                        <p:animScale>
                                          <p:cBhvr>
                                            <p:cTn id="54" dur="1250" fill="hold"/>
                                            <p:tgtEl>
                                              <p:spTgt spid="16"/>
                                            </p:tgtEl>
                                          </p:cBhvr>
                                          <p:by x="120000" y="120000"/>
                                        </p:animScale>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nodeType="clickEffect">
                                      <p:stCondLst>
                                        <p:cond delay="0"/>
                                      </p:stCondLst>
                                      <p:childTnLst>
                                        <p:set>
                                          <p:cBhvr>
                                            <p:cTn id="58" dur="1" fill="hold">
                                              <p:stCondLst>
                                                <p:cond delay="0"/>
                                              </p:stCondLst>
                                            </p:cTn>
                                            <p:tgtEl>
                                              <p:spTgt spid="2055"/>
                                            </p:tgtEl>
                                            <p:attrNameLst>
                                              <p:attrName>style.visibility</p:attrName>
                                            </p:attrNameLst>
                                          </p:cBhvr>
                                          <p:to>
                                            <p:strVal val="visible"/>
                                          </p:to>
                                        </p:set>
                                        <p:animEffect transition="in" filter="wipe(down)">
                                          <p:cBhvr>
                                            <p:cTn id="59" dur="500"/>
                                            <p:tgtEl>
                                              <p:spTgt spid="2055"/>
                                            </p:tgtEl>
                                          </p:cBhvr>
                                        </p:animEffect>
                                      </p:childTnLst>
                                    </p:cTn>
                                  </p:par>
                                </p:childTnLst>
                              </p:cTn>
                            </p:par>
                            <p:par>
                              <p:cTn id="60" fill="hold">
                                <p:stCondLst>
                                  <p:cond delay="500"/>
                                </p:stCondLst>
                                <p:childTnLst>
                                  <p:par>
                                    <p:cTn id="61" presetID="53" presetClass="entr" presetSubtype="16" fill="hold" grpId="0" nodeType="after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p:cTn id="63" dur="500" fill="hold"/>
                                            <p:tgtEl>
                                              <p:spTgt spid="15"/>
                                            </p:tgtEl>
                                            <p:attrNameLst>
                                              <p:attrName>ppt_w</p:attrName>
                                            </p:attrNameLst>
                                          </p:cBhvr>
                                          <p:tavLst>
                                            <p:tav tm="0">
                                              <p:val>
                                                <p:fltVal val="0"/>
                                              </p:val>
                                            </p:tav>
                                            <p:tav tm="100000">
                                              <p:val>
                                                <p:strVal val="#ppt_w"/>
                                              </p:val>
                                            </p:tav>
                                          </p:tavLst>
                                        </p:anim>
                                        <p:anim calcmode="lin" valueType="num">
                                          <p:cBhvr>
                                            <p:cTn id="64" dur="500" fill="hold"/>
                                            <p:tgtEl>
                                              <p:spTgt spid="15"/>
                                            </p:tgtEl>
                                            <p:attrNameLst>
                                              <p:attrName>ppt_h</p:attrName>
                                            </p:attrNameLst>
                                          </p:cBhvr>
                                          <p:tavLst>
                                            <p:tav tm="0">
                                              <p:val>
                                                <p:fltVal val="0"/>
                                              </p:val>
                                            </p:tav>
                                            <p:tav tm="100000">
                                              <p:val>
                                                <p:strVal val="#ppt_h"/>
                                              </p:val>
                                            </p:tav>
                                          </p:tavLst>
                                        </p:anim>
                                        <p:animEffect transition="in" filter="fade">
                                          <p:cBhvr>
                                            <p:cTn id="65" dur="500"/>
                                            <p:tgtEl>
                                              <p:spTgt spid="15"/>
                                            </p:tgtEl>
                                          </p:cBhvr>
                                        </p:animEffect>
                                      </p:childTnLst>
                                    </p:cTn>
                                  </p:par>
                                  <p:par>
                                    <p:cTn id="66" presetID="6" presetClass="emph" presetSubtype="0" fill="hold" grpId="1" nodeType="withEffect">
                                      <p:stCondLst>
                                        <p:cond delay="100"/>
                                      </p:stCondLst>
                                      <p:childTnLst>
                                        <p:animScale>
                                          <p:cBhvr>
                                            <p:cTn id="67" dur="1250" fill="hold"/>
                                            <p:tgtEl>
                                              <p:spTgt spid="15"/>
                                            </p:tgtEl>
                                          </p:cBhvr>
                                          <p:by x="120000" y="120000"/>
                                        </p:animScale>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nodeType="clickEffect">
                                      <p:stCondLst>
                                        <p:cond delay="0"/>
                                      </p:stCondLst>
                                      <p:childTnLst>
                                        <p:set>
                                          <p:cBhvr>
                                            <p:cTn id="71" dur="1" fill="hold">
                                              <p:stCondLst>
                                                <p:cond delay="0"/>
                                              </p:stCondLst>
                                            </p:cTn>
                                            <p:tgtEl>
                                              <p:spTgt spid="2048"/>
                                            </p:tgtEl>
                                            <p:attrNameLst>
                                              <p:attrName>style.visibility</p:attrName>
                                            </p:attrNameLst>
                                          </p:cBhvr>
                                          <p:to>
                                            <p:strVal val="visible"/>
                                          </p:to>
                                        </p:set>
                                        <p:animEffect transition="in" filter="wipe(down)">
                                          <p:cBhvr>
                                            <p:cTn id="72" dur="500"/>
                                            <p:tgtEl>
                                              <p:spTgt spid="2048"/>
                                            </p:tgtEl>
                                          </p:cBhvr>
                                        </p:animEffect>
                                      </p:childTnLst>
                                    </p:cTn>
                                  </p:par>
                                </p:childTnLst>
                              </p:cTn>
                            </p:par>
                            <p:par>
                              <p:cTn id="73" fill="hold">
                                <p:stCondLst>
                                  <p:cond delay="500"/>
                                </p:stCondLst>
                                <p:childTnLst>
                                  <p:par>
                                    <p:cTn id="74" presetID="53" presetClass="entr" presetSubtype="16" fill="hold" grpId="0" nodeType="afterEffect">
                                      <p:stCondLst>
                                        <p:cond delay="0"/>
                                      </p:stCondLst>
                                      <p:childTnLst>
                                        <p:set>
                                          <p:cBhvr>
                                            <p:cTn id="75" dur="1" fill="hold">
                                              <p:stCondLst>
                                                <p:cond delay="0"/>
                                              </p:stCondLst>
                                            </p:cTn>
                                            <p:tgtEl>
                                              <p:spTgt spid="14"/>
                                            </p:tgtEl>
                                            <p:attrNameLst>
                                              <p:attrName>style.visibility</p:attrName>
                                            </p:attrNameLst>
                                          </p:cBhvr>
                                          <p:to>
                                            <p:strVal val="visible"/>
                                          </p:to>
                                        </p:set>
                                        <p:anim calcmode="lin" valueType="num">
                                          <p:cBhvr>
                                            <p:cTn id="76" dur="500" fill="hold"/>
                                            <p:tgtEl>
                                              <p:spTgt spid="14"/>
                                            </p:tgtEl>
                                            <p:attrNameLst>
                                              <p:attrName>ppt_w</p:attrName>
                                            </p:attrNameLst>
                                          </p:cBhvr>
                                          <p:tavLst>
                                            <p:tav tm="0">
                                              <p:val>
                                                <p:fltVal val="0"/>
                                              </p:val>
                                            </p:tav>
                                            <p:tav tm="100000">
                                              <p:val>
                                                <p:strVal val="#ppt_w"/>
                                              </p:val>
                                            </p:tav>
                                          </p:tavLst>
                                        </p:anim>
                                        <p:anim calcmode="lin" valueType="num">
                                          <p:cBhvr>
                                            <p:cTn id="77" dur="500" fill="hold"/>
                                            <p:tgtEl>
                                              <p:spTgt spid="14"/>
                                            </p:tgtEl>
                                            <p:attrNameLst>
                                              <p:attrName>ppt_h</p:attrName>
                                            </p:attrNameLst>
                                          </p:cBhvr>
                                          <p:tavLst>
                                            <p:tav tm="0">
                                              <p:val>
                                                <p:fltVal val="0"/>
                                              </p:val>
                                            </p:tav>
                                            <p:tav tm="100000">
                                              <p:val>
                                                <p:strVal val="#ppt_h"/>
                                              </p:val>
                                            </p:tav>
                                          </p:tavLst>
                                        </p:anim>
                                        <p:animEffect transition="in" filter="fade">
                                          <p:cBhvr>
                                            <p:cTn id="78" dur="500"/>
                                            <p:tgtEl>
                                              <p:spTgt spid="14"/>
                                            </p:tgtEl>
                                          </p:cBhvr>
                                        </p:animEffect>
                                      </p:childTnLst>
                                    </p:cTn>
                                  </p:par>
                                  <p:par>
                                    <p:cTn id="79" presetID="6" presetClass="emph" presetSubtype="0" fill="hold" grpId="1" nodeType="withEffect">
                                      <p:stCondLst>
                                        <p:cond delay="100"/>
                                      </p:stCondLst>
                                      <p:childTnLst>
                                        <p:animScale>
                                          <p:cBhvr>
                                            <p:cTn id="80" dur="1250" fill="hold"/>
                                            <p:tgtEl>
                                              <p:spTgt spid="14"/>
                                            </p:tgtEl>
                                          </p:cBhvr>
                                          <p:by x="120000" y="120000"/>
                                        </p:animScale>
                                      </p:childTnLst>
                                    </p:cTn>
                                  </p:par>
                                </p:childTnLst>
                              </p:cTn>
                            </p:par>
                          </p:childTnLst>
                        </p:cTn>
                      </p:par>
                      <p:par>
                        <p:cTn id="81" fill="hold">
                          <p:stCondLst>
                            <p:cond delay="indefinite"/>
                          </p:stCondLst>
                          <p:childTnLst>
                            <p:par>
                              <p:cTn id="82" fill="hold">
                                <p:stCondLst>
                                  <p:cond delay="0"/>
                                </p:stCondLst>
                                <p:childTnLst>
                                  <p:par>
                                    <p:cTn id="83" presetID="22" presetClass="entr" presetSubtype="4" fill="hold" nodeType="click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down)">
                                          <p:cBhvr>
                                            <p:cTn id="85" dur="500"/>
                                            <p:tgtEl>
                                              <p:spTgt spid="29"/>
                                            </p:tgtEl>
                                          </p:cBhvr>
                                        </p:animEffect>
                                      </p:childTnLst>
                                    </p:cTn>
                                  </p:par>
                                  <p:par>
                                    <p:cTn id="86" presetID="22" presetClass="entr" presetSubtype="1" fill="hold" nodeType="withEffect">
                                      <p:stCondLst>
                                        <p:cond delay="0"/>
                                      </p:stCondLst>
                                      <p:childTnLst>
                                        <p:set>
                                          <p:cBhvr>
                                            <p:cTn id="87" dur="1" fill="hold">
                                              <p:stCondLst>
                                                <p:cond delay="0"/>
                                              </p:stCondLst>
                                            </p:cTn>
                                            <p:tgtEl>
                                              <p:spTgt spid="25"/>
                                            </p:tgtEl>
                                            <p:attrNameLst>
                                              <p:attrName>style.visibility</p:attrName>
                                            </p:attrNameLst>
                                          </p:cBhvr>
                                          <p:to>
                                            <p:strVal val="visible"/>
                                          </p:to>
                                        </p:set>
                                        <p:animEffect transition="in" filter="wipe(up)">
                                          <p:cBhvr>
                                            <p:cTn id="88" dur="500"/>
                                            <p:tgtEl>
                                              <p:spTgt spid="25"/>
                                            </p:tgtEl>
                                          </p:cBhvr>
                                        </p:animEffect>
                                      </p:childTnLst>
                                    </p:cTn>
                                  </p:par>
                                </p:childTnLst>
                              </p:cTn>
                            </p:par>
                            <p:par>
                              <p:cTn id="89" fill="hold">
                                <p:stCondLst>
                                  <p:cond delay="500"/>
                                </p:stCondLst>
                                <p:childTnLst>
                                  <p:par>
                                    <p:cTn id="90" presetID="53" presetClass="entr" presetSubtype="16" fill="hold" grpId="0" nodeType="afterEffect">
                                      <p:stCondLst>
                                        <p:cond delay="0"/>
                                      </p:stCondLst>
                                      <p:childTnLst>
                                        <p:set>
                                          <p:cBhvr>
                                            <p:cTn id="91" dur="1" fill="hold">
                                              <p:stCondLst>
                                                <p:cond delay="0"/>
                                              </p:stCondLst>
                                            </p:cTn>
                                            <p:tgtEl>
                                              <p:spTgt spid="13"/>
                                            </p:tgtEl>
                                            <p:attrNameLst>
                                              <p:attrName>style.visibility</p:attrName>
                                            </p:attrNameLst>
                                          </p:cBhvr>
                                          <p:to>
                                            <p:strVal val="visible"/>
                                          </p:to>
                                        </p:set>
                                        <p:anim calcmode="lin" valueType="num">
                                          <p:cBhvr>
                                            <p:cTn id="92" dur="500" fill="hold"/>
                                            <p:tgtEl>
                                              <p:spTgt spid="13"/>
                                            </p:tgtEl>
                                            <p:attrNameLst>
                                              <p:attrName>ppt_w</p:attrName>
                                            </p:attrNameLst>
                                          </p:cBhvr>
                                          <p:tavLst>
                                            <p:tav tm="0">
                                              <p:val>
                                                <p:fltVal val="0"/>
                                              </p:val>
                                            </p:tav>
                                            <p:tav tm="100000">
                                              <p:val>
                                                <p:strVal val="#ppt_w"/>
                                              </p:val>
                                            </p:tav>
                                          </p:tavLst>
                                        </p:anim>
                                        <p:anim calcmode="lin" valueType="num">
                                          <p:cBhvr>
                                            <p:cTn id="93" dur="500" fill="hold"/>
                                            <p:tgtEl>
                                              <p:spTgt spid="13"/>
                                            </p:tgtEl>
                                            <p:attrNameLst>
                                              <p:attrName>ppt_h</p:attrName>
                                            </p:attrNameLst>
                                          </p:cBhvr>
                                          <p:tavLst>
                                            <p:tav tm="0">
                                              <p:val>
                                                <p:fltVal val="0"/>
                                              </p:val>
                                            </p:tav>
                                            <p:tav tm="100000">
                                              <p:val>
                                                <p:strVal val="#ppt_h"/>
                                              </p:val>
                                            </p:tav>
                                          </p:tavLst>
                                        </p:anim>
                                        <p:animEffect transition="in" filter="fade">
                                          <p:cBhvr>
                                            <p:cTn id="94" dur="500"/>
                                            <p:tgtEl>
                                              <p:spTgt spid="13"/>
                                            </p:tgtEl>
                                          </p:cBhvr>
                                        </p:animEffect>
                                      </p:childTnLst>
                                    </p:cTn>
                                  </p:par>
                                  <p:par>
                                    <p:cTn id="95" presetID="6" presetClass="emph" presetSubtype="0" fill="hold" grpId="1" nodeType="withEffect">
                                      <p:stCondLst>
                                        <p:cond delay="100"/>
                                      </p:stCondLst>
                                      <p:childTnLst>
                                        <p:animScale>
                                          <p:cBhvr>
                                            <p:cTn id="96" dur="1250" fill="hold"/>
                                            <p:tgtEl>
                                              <p:spTgt spid="13"/>
                                            </p:tgtEl>
                                          </p:cBhvr>
                                          <p:by x="120000" y="120000"/>
                                        </p:animScale>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2067"/>
                                            </p:tgtEl>
                                            <p:attrNameLst>
                                              <p:attrName>style.visibility</p:attrName>
                                            </p:attrNameLst>
                                          </p:cBhvr>
                                          <p:to>
                                            <p:strVal val="visible"/>
                                          </p:to>
                                        </p:set>
                                        <p:animEffect transition="in" filter="wipe(left)">
                                          <p:cBhvr>
                                            <p:cTn id="101" dur="500"/>
                                            <p:tgtEl>
                                              <p:spTgt spid="2067"/>
                                            </p:tgtEl>
                                          </p:cBhvr>
                                        </p:animEffect>
                                      </p:childTnLst>
                                    </p:cTn>
                                  </p:par>
                                  <p:par>
                                    <p:cTn id="102" presetID="22" presetClass="entr" presetSubtype="8" fill="hold" nodeType="withEffect">
                                      <p:stCondLst>
                                        <p:cond delay="100"/>
                                      </p:stCondLst>
                                      <p:childTnLst>
                                        <p:set>
                                          <p:cBhvr>
                                            <p:cTn id="103" dur="1" fill="hold">
                                              <p:stCondLst>
                                                <p:cond delay="0"/>
                                              </p:stCondLst>
                                            </p:cTn>
                                            <p:tgtEl>
                                              <p:spTgt spid="2073"/>
                                            </p:tgtEl>
                                            <p:attrNameLst>
                                              <p:attrName>style.visibility</p:attrName>
                                            </p:attrNameLst>
                                          </p:cBhvr>
                                          <p:to>
                                            <p:strVal val="visible"/>
                                          </p:to>
                                        </p:set>
                                        <p:animEffect transition="in" filter="wipe(left)">
                                          <p:cBhvr>
                                            <p:cTn id="104" dur="500"/>
                                            <p:tgtEl>
                                              <p:spTgt spid="2073"/>
                                            </p:tgtEl>
                                          </p:cBhvr>
                                        </p:animEffect>
                                      </p:childTnLst>
                                    </p:cTn>
                                  </p:par>
                                  <p:par>
                                    <p:cTn id="105" presetID="22" presetClass="entr" presetSubtype="8" fill="hold" nodeType="withEffect">
                                      <p:stCondLst>
                                        <p:cond delay="100"/>
                                      </p:stCondLst>
                                      <p:childTnLst>
                                        <p:set>
                                          <p:cBhvr>
                                            <p:cTn id="106" dur="1" fill="hold">
                                              <p:stCondLst>
                                                <p:cond delay="0"/>
                                              </p:stCondLst>
                                            </p:cTn>
                                            <p:tgtEl>
                                              <p:spTgt spid="2070"/>
                                            </p:tgtEl>
                                            <p:attrNameLst>
                                              <p:attrName>style.visibility</p:attrName>
                                            </p:attrNameLst>
                                          </p:cBhvr>
                                          <p:to>
                                            <p:strVal val="visible"/>
                                          </p:to>
                                        </p:set>
                                        <p:animEffect transition="in" filter="wipe(left)">
                                          <p:cBhvr>
                                            <p:cTn id="107" dur="500"/>
                                            <p:tgtEl>
                                              <p:spTgt spid="2070"/>
                                            </p:tgtEl>
                                          </p:cBhvr>
                                        </p:animEffect>
                                      </p:childTnLst>
                                    </p:cTn>
                                  </p:par>
                                </p:childTnLst>
                              </p:cTn>
                            </p:par>
                            <p:par>
                              <p:cTn id="108" fill="hold">
                                <p:stCondLst>
                                  <p:cond delay="600"/>
                                </p:stCondLst>
                                <p:childTnLst>
                                  <p:par>
                                    <p:cTn id="109" presetID="53" presetClass="entr" presetSubtype="16" fill="hold" grpId="0" nodeType="afterEffect">
                                      <p:stCondLst>
                                        <p:cond delay="0"/>
                                      </p:stCondLst>
                                      <p:childTnLst>
                                        <p:set>
                                          <p:cBhvr>
                                            <p:cTn id="110" dur="1" fill="hold">
                                              <p:stCondLst>
                                                <p:cond delay="0"/>
                                              </p:stCondLst>
                                            </p:cTn>
                                            <p:tgtEl>
                                              <p:spTgt spid="19"/>
                                            </p:tgtEl>
                                            <p:attrNameLst>
                                              <p:attrName>style.visibility</p:attrName>
                                            </p:attrNameLst>
                                          </p:cBhvr>
                                          <p:to>
                                            <p:strVal val="visible"/>
                                          </p:to>
                                        </p:set>
                                        <p:anim calcmode="lin" valueType="num">
                                          <p:cBhvr>
                                            <p:cTn id="111" dur="500" fill="hold"/>
                                            <p:tgtEl>
                                              <p:spTgt spid="19"/>
                                            </p:tgtEl>
                                            <p:attrNameLst>
                                              <p:attrName>ppt_w</p:attrName>
                                            </p:attrNameLst>
                                          </p:cBhvr>
                                          <p:tavLst>
                                            <p:tav tm="0">
                                              <p:val>
                                                <p:fltVal val="0"/>
                                              </p:val>
                                            </p:tav>
                                            <p:tav tm="100000">
                                              <p:val>
                                                <p:strVal val="#ppt_w"/>
                                              </p:val>
                                            </p:tav>
                                          </p:tavLst>
                                        </p:anim>
                                        <p:anim calcmode="lin" valueType="num">
                                          <p:cBhvr>
                                            <p:cTn id="112" dur="500" fill="hold"/>
                                            <p:tgtEl>
                                              <p:spTgt spid="19"/>
                                            </p:tgtEl>
                                            <p:attrNameLst>
                                              <p:attrName>ppt_h</p:attrName>
                                            </p:attrNameLst>
                                          </p:cBhvr>
                                          <p:tavLst>
                                            <p:tav tm="0">
                                              <p:val>
                                                <p:fltVal val="0"/>
                                              </p:val>
                                            </p:tav>
                                            <p:tav tm="100000">
                                              <p:val>
                                                <p:strVal val="#ppt_h"/>
                                              </p:val>
                                            </p:tav>
                                          </p:tavLst>
                                        </p:anim>
                                        <p:animEffect transition="in" filter="fade">
                                          <p:cBhvr>
                                            <p:cTn id="113" dur="500"/>
                                            <p:tgtEl>
                                              <p:spTgt spid="19"/>
                                            </p:tgtEl>
                                          </p:cBhvr>
                                        </p:animEffect>
                                      </p:childTnLst>
                                    </p:cTn>
                                  </p:par>
                                  <p:par>
                                    <p:cTn id="114" presetID="6" presetClass="emph" presetSubtype="0" fill="hold" grpId="1" nodeType="withEffect">
                                      <p:stCondLst>
                                        <p:cond delay="100"/>
                                      </p:stCondLst>
                                      <p:childTnLst>
                                        <p:animScale>
                                          <p:cBhvr>
                                            <p:cTn id="115" dur="1250" fill="hold"/>
                                            <p:tgtEl>
                                              <p:spTgt spid="19"/>
                                            </p:tgtEl>
                                          </p:cBhvr>
                                          <p:by x="120000" y="120000"/>
                                        </p:animScale>
                                      </p:childTnLst>
                                    </p:cTn>
                                  </p:par>
                                  <p:par>
                                    <p:cTn id="116" presetID="53" presetClass="entr" presetSubtype="16" fill="hold" grpId="0" nodeType="withEffect">
                                      <p:stCondLst>
                                        <p:cond delay="0"/>
                                      </p:stCondLst>
                                      <p:childTnLst>
                                        <p:set>
                                          <p:cBhvr>
                                            <p:cTn id="117" dur="1" fill="hold">
                                              <p:stCondLst>
                                                <p:cond delay="0"/>
                                              </p:stCondLst>
                                            </p:cTn>
                                            <p:tgtEl>
                                              <p:spTgt spid="20"/>
                                            </p:tgtEl>
                                            <p:attrNameLst>
                                              <p:attrName>style.visibility</p:attrName>
                                            </p:attrNameLst>
                                          </p:cBhvr>
                                          <p:to>
                                            <p:strVal val="visible"/>
                                          </p:to>
                                        </p:set>
                                        <p:anim calcmode="lin" valueType="num">
                                          <p:cBhvr>
                                            <p:cTn id="118" dur="500" fill="hold"/>
                                            <p:tgtEl>
                                              <p:spTgt spid="20"/>
                                            </p:tgtEl>
                                            <p:attrNameLst>
                                              <p:attrName>ppt_w</p:attrName>
                                            </p:attrNameLst>
                                          </p:cBhvr>
                                          <p:tavLst>
                                            <p:tav tm="0">
                                              <p:val>
                                                <p:fltVal val="0"/>
                                              </p:val>
                                            </p:tav>
                                            <p:tav tm="100000">
                                              <p:val>
                                                <p:strVal val="#ppt_w"/>
                                              </p:val>
                                            </p:tav>
                                          </p:tavLst>
                                        </p:anim>
                                        <p:anim calcmode="lin" valueType="num">
                                          <p:cBhvr>
                                            <p:cTn id="119" dur="500" fill="hold"/>
                                            <p:tgtEl>
                                              <p:spTgt spid="20"/>
                                            </p:tgtEl>
                                            <p:attrNameLst>
                                              <p:attrName>ppt_h</p:attrName>
                                            </p:attrNameLst>
                                          </p:cBhvr>
                                          <p:tavLst>
                                            <p:tav tm="0">
                                              <p:val>
                                                <p:fltVal val="0"/>
                                              </p:val>
                                            </p:tav>
                                            <p:tav tm="100000">
                                              <p:val>
                                                <p:strVal val="#ppt_h"/>
                                              </p:val>
                                            </p:tav>
                                          </p:tavLst>
                                        </p:anim>
                                        <p:animEffect transition="in" filter="fade">
                                          <p:cBhvr>
                                            <p:cTn id="120" dur="500"/>
                                            <p:tgtEl>
                                              <p:spTgt spid="20"/>
                                            </p:tgtEl>
                                          </p:cBhvr>
                                        </p:animEffect>
                                      </p:childTnLst>
                                    </p:cTn>
                                  </p:par>
                                  <p:par>
                                    <p:cTn id="121" presetID="6" presetClass="emph" presetSubtype="0" fill="hold" grpId="1" nodeType="withEffect">
                                      <p:stCondLst>
                                        <p:cond delay="100"/>
                                      </p:stCondLst>
                                      <p:childTnLst>
                                        <p:animScale>
                                          <p:cBhvr>
                                            <p:cTn id="122" dur="1250" fill="hold"/>
                                            <p:tgtEl>
                                              <p:spTgt spid="20"/>
                                            </p:tgtEl>
                                          </p:cBhvr>
                                          <p:by x="120000" y="120000"/>
                                        </p:animScale>
                                      </p:childTnLst>
                                    </p:cTn>
                                  </p:par>
                                  <p:par>
                                    <p:cTn id="123" presetID="53" presetClass="entr" presetSubtype="16" fill="hold" grpId="0" nodeType="withEffect">
                                      <p:stCondLst>
                                        <p:cond delay="0"/>
                                      </p:stCondLst>
                                      <p:childTnLst>
                                        <p:set>
                                          <p:cBhvr>
                                            <p:cTn id="124" dur="1" fill="hold">
                                              <p:stCondLst>
                                                <p:cond delay="0"/>
                                              </p:stCondLst>
                                            </p:cTn>
                                            <p:tgtEl>
                                              <p:spTgt spid="21"/>
                                            </p:tgtEl>
                                            <p:attrNameLst>
                                              <p:attrName>style.visibility</p:attrName>
                                            </p:attrNameLst>
                                          </p:cBhvr>
                                          <p:to>
                                            <p:strVal val="visible"/>
                                          </p:to>
                                        </p:set>
                                        <p:anim calcmode="lin" valueType="num">
                                          <p:cBhvr>
                                            <p:cTn id="125" dur="500" fill="hold"/>
                                            <p:tgtEl>
                                              <p:spTgt spid="21"/>
                                            </p:tgtEl>
                                            <p:attrNameLst>
                                              <p:attrName>ppt_w</p:attrName>
                                            </p:attrNameLst>
                                          </p:cBhvr>
                                          <p:tavLst>
                                            <p:tav tm="0">
                                              <p:val>
                                                <p:fltVal val="0"/>
                                              </p:val>
                                            </p:tav>
                                            <p:tav tm="100000">
                                              <p:val>
                                                <p:strVal val="#ppt_w"/>
                                              </p:val>
                                            </p:tav>
                                          </p:tavLst>
                                        </p:anim>
                                        <p:anim calcmode="lin" valueType="num">
                                          <p:cBhvr>
                                            <p:cTn id="126" dur="500" fill="hold"/>
                                            <p:tgtEl>
                                              <p:spTgt spid="21"/>
                                            </p:tgtEl>
                                            <p:attrNameLst>
                                              <p:attrName>ppt_h</p:attrName>
                                            </p:attrNameLst>
                                          </p:cBhvr>
                                          <p:tavLst>
                                            <p:tav tm="0">
                                              <p:val>
                                                <p:fltVal val="0"/>
                                              </p:val>
                                            </p:tav>
                                            <p:tav tm="100000">
                                              <p:val>
                                                <p:strVal val="#ppt_h"/>
                                              </p:val>
                                            </p:tav>
                                          </p:tavLst>
                                        </p:anim>
                                        <p:animEffect transition="in" filter="fade">
                                          <p:cBhvr>
                                            <p:cTn id="127" dur="500"/>
                                            <p:tgtEl>
                                              <p:spTgt spid="21"/>
                                            </p:tgtEl>
                                          </p:cBhvr>
                                        </p:animEffect>
                                      </p:childTnLst>
                                    </p:cTn>
                                  </p:par>
                                  <p:par>
                                    <p:cTn id="128" presetID="6" presetClass="emph" presetSubtype="0" fill="hold" grpId="1" nodeType="withEffect">
                                      <p:stCondLst>
                                        <p:cond delay="100"/>
                                      </p:stCondLst>
                                      <p:childTnLst>
                                        <p:animScale>
                                          <p:cBhvr>
                                            <p:cTn id="129" dur="1250" fill="hold"/>
                                            <p:tgtEl>
                                              <p:spTgt spid="21"/>
                                            </p:tgtEl>
                                          </p:cBhvr>
                                          <p:by x="120000" y="120000"/>
                                        </p:animScale>
                                      </p:childTnLst>
                                    </p:cTn>
                                  </p:par>
                                </p:childTnLst>
                              </p:cTn>
                            </p:par>
                          </p:childTnLst>
                        </p:cTn>
                      </p:par>
                      <p:par>
                        <p:cTn id="130" fill="hold">
                          <p:stCondLst>
                            <p:cond delay="indefinite"/>
                          </p:stCondLst>
                          <p:childTnLst>
                            <p:par>
                              <p:cTn id="131" fill="hold">
                                <p:stCondLst>
                                  <p:cond delay="0"/>
                                </p:stCondLst>
                                <p:childTnLst>
                                  <p:par>
                                    <p:cTn id="132" presetID="22" presetClass="entr" presetSubtype="1" fill="hold" nodeType="clickEffect">
                                      <p:stCondLst>
                                        <p:cond delay="0"/>
                                      </p:stCondLst>
                                      <p:childTnLst>
                                        <p:set>
                                          <p:cBhvr>
                                            <p:cTn id="133" dur="1" fill="hold">
                                              <p:stCondLst>
                                                <p:cond delay="0"/>
                                              </p:stCondLst>
                                            </p:cTn>
                                            <p:tgtEl>
                                              <p:spTgt spid="2083"/>
                                            </p:tgtEl>
                                            <p:attrNameLst>
                                              <p:attrName>style.visibility</p:attrName>
                                            </p:attrNameLst>
                                          </p:cBhvr>
                                          <p:to>
                                            <p:strVal val="visible"/>
                                          </p:to>
                                        </p:set>
                                        <p:animEffect transition="in" filter="wipe(up)">
                                          <p:cBhvr>
                                            <p:cTn id="134" dur="500"/>
                                            <p:tgtEl>
                                              <p:spTgt spid="2083"/>
                                            </p:tgtEl>
                                          </p:cBhvr>
                                        </p:animEffect>
                                      </p:childTnLst>
                                    </p:cTn>
                                  </p:par>
                                </p:childTnLst>
                              </p:cTn>
                            </p:par>
                            <p:par>
                              <p:cTn id="135" fill="hold">
                                <p:stCondLst>
                                  <p:cond delay="500"/>
                                </p:stCondLst>
                                <p:childTnLst>
                                  <p:par>
                                    <p:cTn id="136" presetID="53" presetClass="entr" presetSubtype="16" fill="hold" grpId="0" nodeType="afterEffect">
                                      <p:stCondLst>
                                        <p:cond delay="0"/>
                                      </p:stCondLst>
                                      <p:childTnLst>
                                        <p:set>
                                          <p:cBhvr>
                                            <p:cTn id="137" dur="1" fill="hold">
                                              <p:stCondLst>
                                                <p:cond delay="0"/>
                                              </p:stCondLst>
                                            </p:cTn>
                                            <p:tgtEl>
                                              <p:spTgt spid="22"/>
                                            </p:tgtEl>
                                            <p:attrNameLst>
                                              <p:attrName>style.visibility</p:attrName>
                                            </p:attrNameLst>
                                          </p:cBhvr>
                                          <p:to>
                                            <p:strVal val="visible"/>
                                          </p:to>
                                        </p:set>
                                        <p:anim calcmode="lin" valueType="num">
                                          <p:cBhvr>
                                            <p:cTn id="138" dur="500" fill="hold"/>
                                            <p:tgtEl>
                                              <p:spTgt spid="22"/>
                                            </p:tgtEl>
                                            <p:attrNameLst>
                                              <p:attrName>ppt_w</p:attrName>
                                            </p:attrNameLst>
                                          </p:cBhvr>
                                          <p:tavLst>
                                            <p:tav tm="0">
                                              <p:val>
                                                <p:fltVal val="0"/>
                                              </p:val>
                                            </p:tav>
                                            <p:tav tm="100000">
                                              <p:val>
                                                <p:strVal val="#ppt_w"/>
                                              </p:val>
                                            </p:tav>
                                          </p:tavLst>
                                        </p:anim>
                                        <p:anim calcmode="lin" valueType="num">
                                          <p:cBhvr>
                                            <p:cTn id="139" dur="500" fill="hold"/>
                                            <p:tgtEl>
                                              <p:spTgt spid="22"/>
                                            </p:tgtEl>
                                            <p:attrNameLst>
                                              <p:attrName>ppt_h</p:attrName>
                                            </p:attrNameLst>
                                          </p:cBhvr>
                                          <p:tavLst>
                                            <p:tav tm="0">
                                              <p:val>
                                                <p:fltVal val="0"/>
                                              </p:val>
                                            </p:tav>
                                            <p:tav tm="100000">
                                              <p:val>
                                                <p:strVal val="#ppt_h"/>
                                              </p:val>
                                            </p:tav>
                                          </p:tavLst>
                                        </p:anim>
                                        <p:animEffect transition="in" filter="fade">
                                          <p:cBhvr>
                                            <p:cTn id="140" dur="500"/>
                                            <p:tgtEl>
                                              <p:spTgt spid="22"/>
                                            </p:tgtEl>
                                          </p:cBhvr>
                                        </p:animEffect>
                                      </p:childTnLst>
                                    </p:cTn>
                                  </p:par>
                                  <p:par>
                                    <p:cTn id="141" presetID="6" presetClass="emph" presetSubtype="0" fill="hold" grpId="1" nodeType="withEffect">
                                      <p:stCondLst>
                                        <p:cond delay="100"/>
                                      </p:stCondLst>
                                      <p:childTnLst>
                                        <p:animScale>
                                          <p:cBhvr>
                                            <p:cTn id="142" dur="1250" fill="hold"/>
                                            <p:tgtEl>
                                              <p:spTgt spid="22"/>
                                            </p:tgtEl>
                                          </p:cBhvr>
                                          <p:by x="120000" y="120000"/>
                                        </p:animScale>
                                      </p:childTnLst>
                                    </p:cTn>
                                  </p:par>
                                </p:childTnLst>
                              </p:cTn>
                            </p:par>
                          </p:childTnLst>
                        </p:cTn>
                      </p:par>
                      <p:par>
                        <p:cTn id="143" fill="hold">
                          <p:stCondLst>
                            <p:cond delay="indefinite"/>
                          </p:stCondLst>
                          <p:childTnLst>
                            <p:par>
                              <p:cTn id="144" fill="hold">
                                <p:stCondLst>
                                  <p:cond delay="0"/>
                                </p:stCondLst>
                                <p:childTnLst>
                                  <p:par>
                                    <p:cTn id="145" presetID="22" presetClass="entr" presetSubtype="4" fill="hold" nodeType="clickEffect">
                                      <p:stCondLst>
                                        <p:cond delay="0"/>
                                      </p:stCondLst>
                                      <p:childTnLst>
                                        <p:set>
                                          <p:cBhvr>
                                            <p:cTn id="146" dur="1" fill="hold">
                                              <p:stCondLst>
                                                <p:cond delay="0"/>
                                              </p:stCondLst>
                                            </p:cTn>
                                            <p:tgtEl>
                                              <p:spTgt spid="2080"/>
                                            </p:tgtEl>
                                            <p:attrNameLst>
                                              <p:attrName>style.visibility</p:attrName>
                                            </p:attrNameLst>
                                          </p:cBhvr>
                                          <p:to>
                                            <p:strVal val="visible"/>
                                          </p:to>
                                        </p:set>
                                        <p:animEffect transition="in" filter="wipe(down)">
                                          <p:cBhvr>
                                            <p:cTn id="147" dur="500"/>
                                            <p:tgtEl>
                                              <p:spTgt spid="2080"/>
                                            </p:tgtEl>
                                          </p:cBhvr>
                                        </p:animEffect>
                                      </p:childTnLst>
                                    </p:cTn>
                                  </p:par>
                                </p:childTnLst>
                              </p:cTn>
                            </p:par>
                          </p:childTnLst>
                        </p:cTn>
                      </p:par>
                      <p:par>
                        <p:cTn id="148" fill="hold">
                          <p:stCondLst>
                            <p:cond delay="indefinite"/>
                          </p:stCondLst>
                          <p:childTnLst>
                            <p:par>
                              <p:cTn id="149" fill="hold">
                                <p:stCondLst>
                                  <p:cond delay="0"/>
                                </p:stCondLst>
                                <p:childTnLst>
                                  <p:par>
                                    <p:cTn id="150" presetID="22" presetClass="entr" presetSubtype="8" fill="hold" nodeType="clickEffect">
                                      <p:stCondLst>
                                        <p:cond delay="0"/>
                                      </p:stCondLst>
                                      <p:childTnLst>
                                        <p:set>
                                          <p:cBhvr>
                                            <p:cTn id="151" dur="1" fill="hold">
                                              <p:stCondLst>
                                                <p:cond delay="0"/>
                                              </p:stCondLst>
                                            </p:cTn>
                                            <p:tgtEl>
                                              <p:spTgt spid="2086"/>
                                            </p:tgtEl>
                                            <p:attrNameLst>
                                              <p:attrName>style.visibility</p:attrName>
                                            </p:attrNameLst>
                                          </p:cBhvr>
                                          <p:to>
                                            <p:strVal val="visible"/>
                                          </p:to>
                                        </p:set>
                                        <p:animEffect transition="in" filter="wipe(left)">
                                          <p:cBhvr>
                                            <p:cTn id="152" dur="500"/>
                                            <p:tgtEl>
                                              <p:spTgt spid="2086"/>
                                            </p:tgtEl>
                                          </p:cBhvr>
                                        </p:animEffect>
                                      </p:childTnLst>
                                    </p:cTn>
                                  </p:par>
                                </p:childTnLst>
                              </p:cTn>
                            </p:par>
                            <p:par>
                              <p:cTn id="153" fill="hold">
                                <p:stCondLst>
                                  <p:cond delay="500"/>
                                </p:stCondLst>
                                <p:childTnLst>
                                  <p:par>
                                    <p:cTn id="154" presetID="53" presetClass="entr" presetSubtype="16" fill="hold" grpId="0" nodeType="afterEffect">
                                      <p:stCondLst>
                                        <p:cond delay="0"/>
                                      </p:stCondLst>
                                      <p:childTnLst>
                                        <p:set>
                                          <p:cBhvr>
                                            <p:cTn id="155" dur="1" fill="hold">
                                              <p:stCondLst>
                                                <p:cond delay="0"/>
                                              </p:stCondLst>
                                            </p:cTn>
                                            <p:tgtEl>
                                              <p:spTgt spid="23"/>
                                            </p:tgtEl>
                                            <p:attrNameLst>
                                              <p:attrName>style.visibility</p:attrName>
                                            </p:attrNameLst>
                                          </p:cBhvr>
                                          <p:to>
                                            <p:strVal val="visible"/>
                                          </p:to>
                                        </p:set>
                                        <p:anim calcmode="lin" valueType="num">
                                          <p:cBhvr>
                                            <p:cTn id="156" dur="500" fill="hold"/>
                                            <p:tgtEl>
                                              <p:spTgt spid="23"/>
                                            </p:tgtEl>
                                            <p:attrNameLst>
                                              <p:attrName>ppt_w</p:attrName>
                                            </p:attrNameLst>
                                          </p:cBhvr>
                                          <p:tavLst>
                                            <p:tav tm="0">
                                              <p:val>
                                                <p:fltVal val="0"/>
                                              </p:val>
                                            </p:tav>
                                            <p:tav tm="100000">
                                              <p:val>
                                                <p:strVal val="#ppt_w"/>
                                              </p:val>
                                            </p:tav>
                                          </p:tavLst>
                                        </p:anim>
                                        <p:anim calcmode="lin" valueType="num">
                                          <p:cBhvr>
                                            <p:cTn id="157" dur="500" fill="hold"/>
                                            <p:tgtEl>
                                              <p:spTgt spid="23"/>
                                            </p:tgtEl>
                                            <p:attrNameLst>
                                              <p:attrName>ppt_h</p:attrName>
                                            </p:attrNameLst>
                                          </p:cBhvr>
                                          <p:tavLst>
                                            <p:tav tm="0">
                                              <p:val>
                                                <p:fltVal val="0"/>
                                              </p:val>
                                            </p:tav>
                                            <p:tav tm="100000">
                                              <p:val>
                                                <p:strVal val="#ppt_h"/>
                                              </p:val>
                                            </p:tav>
                                          </p:tavLst>
                                        </p:anim>
                                        <p:animEffect transition="in" filter="fade">
                                          <p:cBhvr>
                                            <p:cTn id="158" dur="500"/>
                                            <p:tgtEl>
                                              <p:spTgt spid="23"/>
                                            </p:tgtEl>
                                          </p:cBhvr>
                                        </p:animEffect>
                                      </p:childTnLst>
                                    </p:cTn>
                                  </p:par>
                                  <p:par>
                                    <p:cTn id="159" presetID="6" presetClass="emph" presetSubtype="0" fill="hold" grpId="1" nodeType="withEffect">
                                      <p:stCondLst>
                                        <p:cond delay="100"/>
                                      </p:stCondLst>
                                      <p:childTnLst>
                                        <p:animScale>
                                          <p:cBhvr>
                                            <p:cTn id="160" dur="1250" fill="hold"/>
                                            <p:tgtEl>
                                              <p:spTgt spid="23"/>
                                            </p:tgtEl>
                                          </p:cBhvr>
                                          <p:by x="120000" y="120000"/>
                                        </p:animScale>
                                      </p:childTnLst>
                                    </p:cTn>
                                  </p:par>
                                </p:childTnLst>
                              </p:cTn>
                            </p:par>
                          </p:childTnLst>
                        </p:cTn>
                      </p:par>
                      <p:par>
                        <p:cTn id="161" fill="hold">
                          <p:stCondLst>
                            <p:cond delay="indefinite"/>
                          </p:stCondLst>
                          <p:childTnLst>
                            <p:par>
                              <p:cTn id="162" fill="hold">
                                <p:stCondLst>
                                  <p:cond delay="0"/>
                                </p:stCondLst>
                                <p:childTnLst>
                                  <p:par>
                                    <p:cTn id="163" presetID="22" presetClass="entr" presetSubtype="1" fill="hold" nodeType="clickEffect">
                                      <p:stCondLst>
                                        <p:cond delay="0"/>
                                      </p:stCondLst>
                                      <p:childTnLst>
                                        <p:set>
                                          <p:cBhvr>
                                            <p:cTn id="164" dur="1" fill="hold">
                                              <p:stCondLst>
                                                <p:cond delay="0"/>
                                              </p:stCondLst>
                                            </p:cTn>
                                            <p:tgtEl>
                                              <p:spTgt spid="2095"/>
                                            </p:tgtEl>
                                            <p:attrNameLst>
                                              <p:attrName>style.visibility</p:attrName>
                                            </p:attrNameLst>
                                          </p:cBhvr>
                                          <p:to>
                                            <p:strVal val="visible"/>
                                          </p:to>
                                        </p:set>
                                        <p:animEffect transition="in" filter="wipe(up)">
                                          <p:cBhvr>
                                            <p:cTn id="165" dur="500"/>
                                            <p:tgtEl>
                                              <p:spTgt spid="2095"/>
                                            </p:tgtEl>
                                          </p:cBhvr>
                                        </p:animEffect>
                                      </p:childTnLst>
                                    </p:cTn>
                                  </p:par>
                                </p:childTnLst>
                              </p:cTn>
                            </p:par>
                            <p:par>
                              <p:cTn id="166" fill="hold">
                                <p:stCondLst>
                                  <p:cond delay="500"/>
                                </p:stCondLst>
                                <p:childTnLst>
                                  <p:par>
                                    <p:cTn id="167" presetID="53" presetClass="entr" presetSubtype="16" fill="hold" grpId="0" nodeType="afterEffect">
                                      <p:stCondLst>
                                        <p:cond delay="0"/>
                                      </p:stCondLst>
                                      <p:childTnLst>
                                        <p:set>
                                          <p:cBhvr>
                                            <p:cTn id="168" dur="1" fill="hold">
                                              <p:stCondLst>
                                                <p:cond delay="0"/>
                                              </p:stCondLst>
                                            </p:cTn>
                                            <p:tgtEl>
                                              <p:spTgt spid="24"/>
                                            </p:tgtEl>
                                            <p:attrNameLst>
                                              <p:attrName>style.visibility</p:attrName>
                                            </p:attrNameLst>
                                          </p:cBhvr>
                                          <p:to>
                                            <p:strVal val="visible"/>
                                          </p:to>
                                        </p:set>
                                        <p:anim calcmode="lin" valueType="num">
                                          <p:cBhvr>
                                            <p:cTn id="169" dur="500" fill="hold"/>
                                            <p:tgtEl>
                                              <p:spTgt spid="24"/>
                                            </p:tgtEl>
                                            <p:attrNameLst>
                                              <p:attrName>ppt_w</p:attrName>
                                            </p:attrNameLst>
                                          </p:cBhvr>
                                          <p:tavLst>
                                            <p:tav tm="0">
                                              <p:val>
                                                <p:fltVal val="0"/>
                                              </p:val>
                                            </p:tav>
                                            <p:tav tm="100000">
                                              <p:val>
                                                <p:strVal val="#ppt_w"/>
                                              </p:val>
                                            </p:tav>
                                          </p:tavLst>
                                        </p:anim>
                                        <p:anim calcmode="lin" valueType="num">
                                          <p:cBhvr>
                                            <p:cTn id="170" dur="500" fill="hold"/>
                                            <p:tgtEl>
                                              <p:spTgt spid="24"/>
                                            </p:tgtEl>
                                            <p:attrNameLst>
                                              <p:attrName>ppt_h</p:attrName>
                                            </p:attrNameLst>
                                          </p:cBhvr>
                                          <p:tavLst>
                                            <p:tav tm="0">
                                              <p:val>
                                                <p:fltVal val="0"/>
                                              </p:val>
                                            </p:tav>
                                            <p:tav tm="100000">
                                              <p:val>
                                                <p:strVal val="#ppt_h"/>
                                              </p:val>
                                            </p:tav>
                                          </p:tavLst>
                                        </p:anim>
                                        <p:animEffect transition="in" filter="fade">
                                          <p:cBhvr>
                                            <p:cTn id="171" dur="500"/>
                                            <p:tgtEl>
                                              <p:spTgt spid="24"/>
                                            </p:tgtEl>
                                          </p:cBhvr>
                                        </p:animEffect>
                                      </p:childTnLst>
                                    </p:cTn>
                                  </p:par>
                                  <p:par>
                                    <p:cTn id="172" presetID="6" presetClass="emph" presetSubtype="0" fill="hold" grpId="1" nodeType="withEffect">
                                      <p:stCondLst>
                                        <p:cond delay="100"/>
                                      </p:stCondLst>
                                      <p:childTnLst>
                                        <p:animScale>
                                          <p:cBhvr>
                                            <p:cTn id="173" dur="1250" fill="hold"/>
                                            <p:tgtEl>
                                              <p:spTgt spid="24"/>
                                            </p:tgtEl>
                                          </p:cBhvr>
                                          <p:by x="120000" y="120000"/>
                                        </p:animScale>
                                      </p:childTnLst>
                                    </p:cTn>
                                  </p:par>
                                </p:childTnLst>
                              </p:cTn>
                            </p:par>
                          </p:childTnLst>
                        </p:cTn>
                      </p:par>
                      <p:par>
                        <p:cTn id="174" fill="hold">
                          <p:stCondLst>
                            <p:cond delay="indefinite"/>
                          </p:stCondLst>
                          <p:childTnLst>
                            <p:par>
                              <p:cTn id="175" fill="hold">
                                <p:stCondLst>
                                  <p:cond delay="0"/>
                                </p:stCondLst>
                                <p:childTnLst>
                                  <p:par>
                                    <p:cTn id="176" presetID="22" presetClass="entr" presetSubtype="8" fill="hold" nodeType="clickEffect">
                                      <p:stCondLst>
                                        <p:cond delay="0"/>
                                      </p:stCondLst>
                                      <p:childTnLst>
                                        <p:set>
                                          <p:cBhvr>
                                            <p:cTn id="177" dur="1" fill="hold">
                                              <p:stCondLst>
                                                <p:cond delay="0"/>
                                              </p:stCondLst>
                                            </p:cTn>
                                            <p:tgtEl>
                                              <p:spTgt spid="2089"/>
                                            </p:tgtEl>
                                            <p:attrNameLst>
                                              <p:attrName>style.visibility</p:attrName>
                                            </p:attrNameLst>
                                          </p:cBhvr>
                                          <p:to>
                                            <p:strVal val="visible"/>
                                          </p:to>
                                        </p:set>
                                        <p:animEffect transition="in" filter="wipe(left)">
                                          <p:cBhvr>
                                            <p:cTn id="178" dur="500"/>
                                            <p:tgtEl>
                                              <p:spTgt spid="20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Lst>
      </p:timing>
    </mc:Fallback>
  </mc:AlternateContent>
</p:sld>
</file>

<file path=ppt/theme/theme1.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336</TotalTime>
  <Words>2382</Words>
  <Application>Microsoft Office PowerPoint</Application>
  <PresentationFormat>Widescreen</PresentationFormat>
  <Paragraphs>188</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Intrepid</vt:lpstr>
      <vt:lpstr>Montserrat Thin</vt:lpstr>
      <vt:lpstr>Symbol</vt:lpstr>
      <vt:lpstr>Times New Roman</vt:lpstr>
      <vt:lpstr>Chủ đề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 trình bày PowerPoint</dc:title>
  <dc:creator>84908</dc:creator>
  <cp:lastModifiedBy>Admin</cp:lastModifiedBy>
  <cp:revision>8</cp:revision>
  <dcterms:created xsi:type="dcterms:W3CDTF">2023-07-04T16:16:19Z</dcterms:created>
  <dcterms:modified xsi:type="dcterms:W3CDTF">2023-07-12T16:39:32Z</dcterms:modified>
</cp:coreProperties>
</file>

<file path=docProps/thumbnail.jpeg>
</file>